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700000"/>
    <a:srgbClr val="D60093"/>
    <a:srgbClr val="FF33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7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AD134-1872-4171-B0B0-7CF11104D8FA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D5077-80F9-4DBE-AFB0-C0C3F91D8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086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D5077-80F9-4DBE-AFB0-C0C3F91D8A7E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8233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E7C53-06F0-4AD7-A9DE-E00B895540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15151-872B-4812-A625-716F396327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87963-44F1-4D9D-A36D-CA9A5F6FDC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70611-C7D3-4671-878A-D36C355F14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8A2DD-C716-4A37-996D-BE14089534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F8141-10D7-4274-82E1-45EA585292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40ECD-BECE-49A9-892D-B9FB4551E1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75829-F289-4425-8504-6D84E0EF87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2AAB9-63EF-4BF3-9682-8982D3538A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A7066-EE4D-42CA-B1C2-49AC49A8AE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CE8CC-8CE1-4058-85FD-B88250F46E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8401C7C4-E1CC-44A1-92A2-6C32F3B92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://unost-tula.ru/upload/photo/12-03-18/425_17_04_52_oLKE-3.jpg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5.pn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71"/>
          <p:cNvSpPr>
            <a:spLocks noChangeArrowheads="1"/>
          </p:cNvSpPr>
          <p:nvPr/>
        </p:nvSpPr>
        <p:spPr bwMode="auto">
          <a:xfrm>
            <a:off x="742950" y="2241550"/>
            <a:ext cx="2011363" cy="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2215" name="Picture 167" descr="http://unost-tula.ru/upload/photo/12-03-18/425_17_04_52_oLKE-3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68313" y="620713"/>
            <a:ext cx="1030287" cy="1368425"/>
          </a:xfrm>
          <a:prstGeom prst="rect">
            <a:avLst/>
          </a:prstGeom>
          <a:noFill/>
          <a:effectLst/>
        </p:spPr>
      </p:pic>
      <p:sp>
        <p:nvSpPr>
          <p:cNvPr id="2053" name="Rectangle 199"/>
          <p:cNvSpPr>
            <a:spLocks noChangeArrowheads="1"/>
          </p:cNvSpPr>
          <p:nvPr/>
        </p:nvSpPr>
        <p:spPr bwMode="auto">
          <a:xfrm>
            <a:off x="1692275" y="908050"/>
            <a:ext cx="568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err="1">
                <a:solidFill>
                  <a:srgbClr val="700000"/>
                </a:solidFill>
                <a:latin typeface="+mj-lt"/>
                <a:cs typeface="Calibri" pitchFamily="34" charset="0"/>
              </a:rPr>
              <a:t>Зюкина</a:t>
            </a:r>
            <a:r>
              <a:rPr lang="ru-RU" sz="2000" b="1" dirty="0">
                <a:solidFill>
                  <a:srgbClr val="700000"/>
                </a:solidFill>
                <a:latin typeface="+mj-lt"/>
                <a:cs typeface="Calibri" pitchFamily="34" charset="0"/>
              </a:rPr>
              <a:t> Анна Сергеевна</a:t>
            </a:r>
            <a:r>
              <a:rPr lang="ru-RU" sz="2000" b="1" dirty="0">
                <a:solidFill>
                  <a:srgbClr val="002060"/>
                </a:solidFill>
                <a:latin typeface="+mj-lt"/>
                <a:cs typeface="Calibri" pitchFamily="34" charset="0"/>
              </a:rPr>
              <a:t>	</a:t>
            </a:r>
            <a:endParaRPr lang="ru-RU" sz="2000" dirty="0">
              <a:solidFill>
                <a:srgbClr val="002060"/>
              </a:solidFill>
              <a:latin typeface="+mj-lt"/>
              <a:cs typeface="Calibri" pitchFamily="34" charset="0"/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Директор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Мастер спорта России по художественной гимнастике</a:t>
            </a:r>
          </a:p>
        </p:txBody>
      </p:sp>
      <p:pic>
        <p:nvPicPr>
          <p:cNvPr id="2289" name="Picture 241" descr="425_10_29_39_KNTo-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2276475"/>
            <a:ext cx="98901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5" name="Rectangle 243"/>
          <p:cNvSpPr>
            <a:spLocks noChangeArrowheads="1"/>
          </p:cNvSpPr>
          <p:nvPr/>
        </p:nvSpPr>
        <p:spPr bwMode="auto">
          <a:xfrm>
            <a:off x="1714480" y="2571744"/>
            <a:ext cx="5637213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700000"/>
                </a:solidFill>
                <a:latin typeface="+mj-lt"/>
                <a:cs typeface="Calibri" pitchFamily="34" charset="0"/>
              </a:rPr>
              <a:t>Клекнер</a:t>
            </a:r>
            <a:r>
              <a:rPr lang="ru-RU" sz="2000" b="1" dirty="0">
                <a:solidFill>
                  <a:srgbClr val="700000"/>
                </a:solidFill>
                <a:latin typeface="+mj-lt"/>
                <a:cs typeface="Calibri" pitchFamily="34" charset="0"/>
              </a:rPr>
              <a:t> Елена Александровна</a:t>
            </a:r>
            <a:endParaRPr lang="ru-RU" sz="2000" dirty="0">
              <a:solidFill>
                <a:srgbClr val="700000"/>
              </a:solidFill>
              <a:latin typeface="+mj-lt"/>
              <a:cs typeface="Calibri" pitchFamily="34" charset="0"/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Заместитель директора по спортивной работе</a:t>
            </a:r>
          </a:p>
        </p:txBody>
      </p:sp>
      <p:pic>
        <p:nvPicPr>
          <p:cNvPr id="2292" name="Picture 244" descr="425_12_11_59_1V82-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3860800"/>
            <a:ext cx="981075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7" name="Rectangle 246"/>
          <p:cNvSpPr>
            <a:spLocks noChangeArrowheads="1"/>
          </p:cNvSpPr>
          <p:nvPr/>
        </p:nvSpPr>
        <p:spPr bwMode="auto">
          <a:xfrm>
            <a:off x="1692275" y="4071942"/>
            <a:ext cx="446405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700000"/>
                </a:solidFill>
                <a:latin typeface="+mj-lt"/>
                <a:cs typeface="Calibri" pitchFamily="34" charset="0"/>
              </a:rPr>
              <a:t>Улезько</a:t>
            </a:r>
            <a:r>
              <a:rPr lang="ru-RU" sz="2000" b="1" dirty="0">
                <a:solidFill>
                  <a:srgbClr val="700000"/>
                </a:solidFill>
                <a:latin typeface="+mj-lt"/>
                <a:cs typeface="Calibri" pitchFamily="34" charset="0"/>
              </a:rPr>
              <a:t> Евгения Николаевна</a:t>
            </a:r>
            <a:endParaRPr lang="ru-RU" sz="2000" dirty="0">
              <a:solidFill>
                <a:srgbClr val="700000"/>
              </a:solidFill>
              <a:latin typeface="+mj-lt"/>
              <a:cs typeface="Calibri" pitchFamily="34" charset="0"/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Заместитель директора по спортивно-массовой работе</a:t>
            </a:r>
          </a:p>
        </p:txBody>
      </p:sp>
      <p:sp>
        <p:nvSpPr>
          <p:cNvPr id="2058" name="Rectangle 247"/>
          <p:cNvSpPr>
            <a:spLocks noChangeArrowheads="1"/>
          </p:cNvSpPr>
          <p:nvPr/>
        </p:nvSpPr>
        <p:spPr bwMode="auto">
          <a:xfrm>
            <a:off x="1428729" y="174625"/>
            <a:ext cx="60538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Сотрудники МБУ СШОР «Юность»</a:t>
            </a:r>
            <a:endParaRPr lang="ru-RU" sz="28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96" name="Picture 248" descr="425_20_45_43_DcyR-3"/>
          <p:cNvPicPr>
            <a:picLocks noChangeAspect="1" noChangeArrowheads="1"/>
          </p:cNvPicPr>
          <p:nvPr/>
        </p:nvPicPr>
        <p:blipFill>
          <a:blip r:embed="rId6"/>
          <a:srcRect l="26430" r="26430" b="30644"/>
          <a:stretch>
            <a:fillRect/>
          </a:stretch>
        </p:blipFill>
        <p:spPr bwMode="auto">
          <a:xfrm>
            <a:off x="468313" y="5359427"/>
            <a:ext cx="1031853" cy="123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60" name="Rectangle 249"/>
          <p:cNvSpPr>
            <a:spLocks noChangeArrowheads="1"/>
          </p:cNvSpPr>
          <p:nvPr/>
        </p:nvSpPr>
        <p:spPr bwMode="auto">
          <a:xfrm>
            <a:off x="1692275" y="5572140"/>
            <a:ext cx="456247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700000"/>
                </a:solidFill>
                <a:latin typeface="+mj-lt"/>
                <a:cs typeface="Calibri" pitchFamily="34" charset="0"/>
              </a:rPr>
              <a:t>Судаков Артём Вадимович</a:t>
            </a:r>
            <a:endParaRPr lang="ru-RU" sz="2000" dirty="0">
              <a:solidFill>
                <a:srgbClr val="700000"/>
              </a:solidFill>
              <a:latin typeface="+mj-lt"/>
              <a:cs typeface="Calibri" pitchFamily="34" charset="0"/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Заместитель директора по хозяйственной части</a:t>
            </a:r>
          </a:p>
        </p:txBody>
      </p:sp>
      <p:pic>
        <p:nvPicPr>
          <p:cNvPr id="16" name="Рисунок 15" descr="Unost_Logo_15q_7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09964" y="1"/>
            <a:ext cx="1434035" cy="1428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6" name="Picture 12" descr="&lt;bdo itemprop=fio&gt;Булатуков Эдуард Артурович&lt;/bdo&gt;"/>
          <p:cNvPicPr>
            <a:picLocks noChangeAspect="1" noChangeArrowheads="1"/>
          </p:cNvPicPr>
          <p:nvPr/>
        </p:nvPicPr>
        <p:blipFill>
          <a:blip r:embed="rId2"/>
          <a:srcRect l="18898" r="18898"/>
          <a:stretch>
            <a:fillRect/>
          </a:stretch>
        </p:blipFill>
        <p:spPr bwMode="auto">
          <a:xfrm>
            <a:off x="500034" y="785794"/>
            <a:ext cx="107791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74" name="Rectangle 13"/>
          <p:cNvSpPr>
            <a:spLocks noChangeArrowheads="1"/>
          </p:cNvSpPr>
          <p:nvPr/>
        </p:nvSpPr>
        <p:spPr bwMode="auto">
          <a:xfrm>
            <a:off x="1785918" y="1214422"/>
            <a:ext cx="40719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0000"/>
                </a:solidFill>
              </a:rPr>
              <a:t>Булатуков Эдуард Артурович</a:t>
            </a:r>
          </a:p>
        </p:txBody>
      </p:sp>
      <p:pic>
        <p:nvPicPr>
          <p:cNvPr id="11" name="Picture 8" descr="425_16_40_42_uxMT-3"/>
          <p:cNvPicPr>
            <a:picLocks noChangeAspect="1" noChangeArrowheads="1"/>
          </p:cNvPicPr>
          <p:nvPr/>
        </p:nvPicPr>
        <p:blipFill>
          <a:blip r:embed="rId3"/>
          <a:srcRect l="8858" r="8858"/>
          <a:stretch>
            <a:fillRect/>
          </a:stretch>
        </p:blipFill>
        <p:spPr bwMode="auto">
          <a:xfrm>
            <a:off x="500034" y="2714620"/>
            <a:ext cx="115093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1857356" y="2786058"/>
            <a:ext cx="56436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0000"/>
                </a:solidFill>
              </a:rPr>
              <a:t>Сергеев Александр Григорьевич</a:t>
            </a:r>
            <a:endParaRPr lang="ru-RU" dirty="0" smtClean="0">
              <a:solidFill>
                <a:srgbClr val="70000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</a:rPr>
              <a:t> 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высшая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Мастер спорта СССР по вольной борьбе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Мастер спорта международного класса по греко-римской борьбе</a:t>
            </a:r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3" name="Picture 11" descr="425_13_03_03_Kytv-3"/>
          <p:cNvPicPr>
            <a:picLocks noChangeAspect="1" noChangeArrowheads="1"/>
          </p:cNvPicPr>
          <p:nvPr/>
        </p:nvPicPr>
        <p:blipFill>
          <a:blip r:embed="rId4"/>
          <a:srcRect l="41748" t="20905" r="33398" b="37628"/>
          <a:stretch>
            <a:fillRect/>
          </a:stretch>
        </p:blipFill>
        <p:spPr bwMode="auto">
          <a:xfrm>
            <a:off x="500034" y="4572008"/>
            <a:ext cx="11652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1857356" y="4714884"/>
            <a:ext cx="657229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700000"/>
                </a:solidFill>
              </a:rPr>
              <a:t>Писакин</a:t>
            </a:r>
            <a:r>
              <a:rPr lang="ru-RU" b="1" dirty="0" smtClean="0">
                <a:solidFill>
                  <a:srgbClr val="700000"/>
                </a:solidFill>
              </a:rPr>
              <a:t> Александр </a:t>
            </a:r>
            <a:r>
              <a:rPr lang="ru-RU" b="1" dirty="0" err="1" smtClean="0">
                <a:solidFill>
                  <a:srgbClr val="700000"/>
                </a:solidFill>
              </a:rPr>
              <a:t>Кимович</a:t>
            </a:r>
            <a:endParaRPr lang="ru-RU" dirty="0" smtClean="0">
              <a:solidFill>
                <a:srgbClr val="70000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Мастер спорта международного класса по греко-римской борьбе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Президент РОО «Федерация спортивной борьбы Тульской области»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Четырехкратный чемпион СССР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Двукратный чемпион мира среди ветеранов</a:t>
            </a:r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9" name="Рисунок 8" descr="Unost_Logo_15q_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09964" y="1"/>
            <a:ext cx="1434035" cy="142873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3132138" y="285728"/>
            <a:ext cx="30829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ВОЛЬНАЯ БОРЬБА</a:t>
            </a: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ru-RU" sz="2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304" name="Picture 16" descr="425_16_37_58_2sZU-3"/>
          <p:cNvPicPr>
            <a:picLocks noChangeAspect="1" noChangeArrowheads="1"/>
          </p:cNvPicPr>
          <p:nvPr/>
        </p:nvPicPr>
        <p:blipFill>
          <a:blip r:embed="rId2"/>
          <a:srcRect l="22145" r="22145" b="13324"/>
          <a:stretch>
            <a:fillRect/>
          </a:stretch>
        </p:blipFill>
        <p:spPr bwMode="auto">
          <a:xfrm>
            <a:off x="428596" y="928670"/>
            <a:ext cx="120173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8" name="Rectangle 17"/>
          <p:cNvSpPr>
            <a:spLocks noChangeArrowheads="1"/>
          </p:cNvSpPr>
          <p:nvPr/>
        </p:nvSpPr>
        <p:spPr bwMode="auto">
          <a:xfrm>
            <a:off x="1835150" y="1142984"/>
            <a:ext cx="4562475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0000"/>
                </a:solidFill>
              </a:rPr>
              <a:t>Морозов Владимир Геннадьевич</a:t>
            </a:r>
            <a:endParaRPr lang="ru-RU" dirty="0">
              <a:solidFill>
                <a:srgbClr val="70000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высшая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Мастер спорта России по вольной борьбе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57422" y="2643182"/>
            <a:ext cx="50682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СПОРТИВНОЕ ОРИЕНТИРОВАНИЕ</a:t>
            </a:r>
            <a:endParaRPr lang="ru-RU" sz="2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Picture 5" descr="&lt;bdo itemprop=fio&gt;Овсянникова Тамара Дмитриевна&lt;/bdo&g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357562"/>
            <a:ext cx="10890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1785918" y="3429000"/>
            <a:ext cx="671517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0000"/>
                </a:solidFill>
              </a:rPr>
              <a:t>Овсянникова Тамара Дмитриевна</a:t>
            </a:r>
            <a:endParaRPr lang="ru-RU" dirty="0" smtClean="0">
              <a:solidFill>
                <a:srgbClr val="70000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высшая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Мастер спорта СССР по спортивному ориентированию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Отличник физической культуры и спорта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Неоднократная чемпионка мира по спортивному ориентированию среди ветеранов</a:t>
            </a:r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4" name="Picture 8" descr="&lt;bdo itemprop=fio&gt;Павлова Мария Александровна&lt;/bdo&g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5143512"/>
            <a:ext cx="10795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1785918" y="5357826"/>
            <a:ext cx="464343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0000"/>
                </a:solidFill>
              </a:rPr>
              <a:t>Павлова Мария Александровна</a:t>
            </a:r>
            <a:endParaRPr lang="ru-RU" dirty="0" smtClean="0">
              <a:solidFill>
                <a:srgbClr val="70000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высшая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Мастер спорта России по спортивному ориентированию</a:t>
            </a:r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6" name="Рисунок 15" descr="Unost_Logo_15q_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09964" y="1"/>
            <a:ext cx="1434035" cy="142873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14"/>
          <p:cNvSpPr>
            <a:spLocks noChangeArrowheads="1"/>
          </p:cNvSpPr>
          <p:nvPr/>
        </p:nvSpPr>
        <p:spPr bwMode="auto">
          <a:xfrm>
            <a:off x="1763713" y="642918"/>
            <a:ext cx="4562475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700000"/>
                </a:solidFill>
              </a:rPr>
              <a:t>Порхун</a:t>
            </a:r>
            <a:r>
              <a:rPr lang="ru-RU" b="1" dirty="0">
                <a:solidFill>
                  <a:srgbClr val="700000"/>
                </a:solidFill>
              </a:rPr>
              <a:t> Вадим Владимирович</a:t>
            </a:r>
            <a:endParaRPr lang="ru-RU" dirty="0">
              <a:solidFill>
                <a:srgbClr val="70000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высшая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Мастер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спорта СССР по спортивному ориентированию</a:t>
            </a:r>
          </a:p>
        </p:txBody>
      </p:sp>
      <p:pic>
        <p:nvPicPr>
          <p:cNvPr id="14354" name="Picture 18" descr="425_13_07_04_1cnO-2"/>
          <p:cNvPicPr>
            <a:picLocks noChangeAspect="1" noChangeArrowheads="1"/>
          </p:cNvPicPr>
          <p:nvPr/>
        </p:nvPicPr>
        <p:blipFill>
          <a:blip r:embed="rId2"/>
          <a:srcRect l="11977" t="4666" r="4439" b="22278"/>
          <a:stretch>
            <a:fillRect/>
          </a:stretch>
        </p:blipFill>
        <p:spPr bwMode="auto">
          <a:xfrm>
            <a:off x="428596" y="500042"/>
            <a:ext cx="1081087" cy="1323975"/>
          </a:xfrm>
          <a:prstGeom prst="rect">
            <a:avLst/>
          </a:prstGeom>
          <a:noFill/>
          <a:effectLst/>
        </p:spPr>
      </p:pic>
      <p:sp>
        <p:nvSpPr>
          <p:cNvPr id="11" name="Прямоугольник 10"/>
          <p:cNvSpPr/>
          <p:nvPr/>
        </p:nvSpPr>
        <p:spPr>
          <a:xfrm>
            <a:off x="3357554" y="2357430"/>
            <a:ext cx="2312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ПАУЭРЛИФТИНГ</a:t>
            </a:r>
            <a:endParaRPr lang="ru-RU" sz="2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Picture 11" descr="&lt;bdo itemprop=fio&gt;Бухаров Юрий Васильевич&lt;/bdo&gt;"/>
          <p:cNvPicPr>
            <a:picLocks noChangeAspect="1" noChangeArrowheads="1"/>
          </p:cNvPicPr>
          <p:nvPr/>
        </p:nvPicPr>
        <p:blipFill>
          <a:blip r:embed="rId3"/>
          <a:srcRect b="12599"/>
          <a:stretch>
            <a:fillRect/>
          </a:stretch>
        </p:blipFill>
        <p:spPr bwMode="auto">
          <a:xfrm>
            <a:off x="428596" y="3071810"/>
            <a:ext cx="11207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1857356" y="3214686"/>
            <a:ext cx="500064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700000"/>
                </a:solidFill>
              </a:rPr>
              <a:t>Бухаров</a:t>
            </a:r>
            <a:r>
              <a:rPr lang="ru-RU" b="1" dirty="0" smtClean="0">
                <a:solidFill>
                  <a:srgbClr val="700000"/>
                </a:solidFill>
              </a:rPr>
              <a:t> Юрий Васильевич</a:t>
            </a:r>
            <a:endParaRPr lang="ru-RU" dirty="0" smtClean="0">
              <a:solidFill>
                <a:srgbClr val="70000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первая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Мастер спорта России по тяжелой атлетике</a:t>
            </a:r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4" name="Picture 14" descr="&lt;bdo itemprop=fio&gt;Ендураев Андрей Евгеньевич&lt;/bdo&g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929198"/>
            <a:ext cx="11445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1928794" y="5072074"/>
            <a:ext cx="4572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700000"/>
                </a:solidFill>
              </a:rPr>
              <a:t>Ендураев</a:t>
            </a:r>
            <a:r>
              <a:rPr lang="ru-RU" b="1" dirty="0" smtClean="0">
                <a:solidFill>
                  <a:srgbClr val="700000"/>
                </a:solidFill>
              </a:rPr>
              <a:t> Андрей Евгеньевич</a:t>
            </a:r>
            <a:endParaRPr lang="ru-RU" dirty="0" smtClean="0">
              <a:solidFill>
                <a:srgbClr val="70000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первая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Мастер спорта России по пауэрлифтингу</a:t>
            </a:r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6" name="Рисунок 15" descr="Unost_Logo_15q_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09964" y="1"/>
            <a:ext cx="1434035" cy="142873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&lt;bdo itemprop=fio&gt;Жихарев Игорь Васильевич&lt;/bdo&gt;"/>
          <p:cNvPicPr>
            <a:picLocks noChangeAspect="1" noChangeArrowheads="1"/>
          </p:cNvPicPr>
          <p:nvPr/>
        </p:nvPicPr>
        <p:blipFill>
          <a:blip r:embed="rId2"/>
          <a:srcRect b="12599"/>
          <a:stretch>
            <a:fillRect/>
          </a:stretch>
        </p:blipFill>
        <p:spPr bwMode="auto">
          <a:xfrm>
            <a:off x="428596" y="214290"/>
            <a:ext cx="11906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1857356" y="428604"/>
            <a:ext cx="50006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0000"/>
                </a:solidFill>
              </a:rPr>
              <a:t>Жихарев Игорь Васильевич</a:t>
            </a:r>
            <a:endParaRPr lang="ru-RU" dirty="0" smtClean="0">
              <a:solidFill>
                <a:srgbClr val="70000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высшая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Мастер спорта СССР по тяжелой атлетике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Отличник физической культуры и спорта</a:t>
            </a:r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1" name="Picture 12" descr="&lt;bdo itemprop=fio&gt;Ивегеш Александр Викторович&lt;/bdo&gt;"/>
          <p:cNvPicPr>
            <a:picLocks noChangeAspect="1" noChangeArrowheads="1"/>
          </p:cNvPicPr>
          <p:nvPr/>
        </p:nvPicPr>
        <p:blipFill>
          <a:blip r:embed="rId3"/>
          <a:srcRect b="12599"/>
          <a:stretch>
            <a:fillRect/>
          </a:stretch>
        </p:blipFill>
        <p:spPr bwMode="auto">
          <a:xfrm>
            <a:off x="428596" y="1928802"/>
            <a:ext cx="1176337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1785918" y="2143116"/>
            <a:ext cx="73580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700000"/>
                </a:solidFill>
              </a:rPr>
              <a:t>Ивегеш</a:t>
            </a:r>
            <a:r>
              <a:rPr lang="ru-RU" b="1" dirty="0" smtClean="0">
                <a:solidFill>
                  <a:srgbClr val="700000"/>
                </a:solidFill>
              </a:rPr>
              <a:t> Александр Викторович</a:t>
            </a:r>
            <a:endParaRPr lang="ru-RU" dirty="0" smtClean="0">
              <a:solidFill>
                <a:srgbClr val="70000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высшая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Спортивный судья всероссийской категории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И.о. председателя </a:t>
            </a:r>
            <a:r>
              <a:rPr lang="ru-RU" sz="1400" smtClean="0">
                <a:solidFill>
                  <a:srgbClr val="002060"/>
                </a:solidFill>
                <a:latin typeface="Times New Roman" pitchFamily="18" charset="0"/>
              </a:rPr>
              <a:t>ОО ТО «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Федерация пауэрлифтинга»</a:t>
            </a:r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3" name="Picture 15" descr="&lt;bdo itemprop=fio&gt;Казанцев Николай Анатольевич&lt;/bdo&gt;"/>
          <p:cNvPicPr>
            <a:picLocks noChangeAspect="1" noChangeArrowheads="1"/>
          </p:cNvPicPr>
          <p:nvPr/>
        </p:nvPicPr>
        <p:blipFill>
          <a:blip r:embed="rId4"/>
          <a:srcRect b="12599"/>
          <a:stretch>
            <a:fillRect/>
          </a:stretch>
        </p:blipFill>
        <p:spPr bwMode="auto">
          <a:xfrm>
            <a:off x="428596" y="3714752"/>
            <a:ext cx="1220788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1785918" y="3786190"/>
            <a:ext cx="521497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0000"/>
                </a:solidFill>
              </a:rPr>
              <a:t>Казанцев Николай Анатольевич</a:t>
            </a:r>
            <a:endParaRPr lang="ru-RU" dirty="0" smtClean="0">
              <a:solidFill>
                <a:srgbClr val="70000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высшая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Мастер спорта России по пауэрлифтингу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Мастер спорта СССР по тяжелой атлетике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Заслуженный тренер РСФСР</a:t>
            </a:r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5" name="Picture 18" descr="&lt;bdo itemprop=fio&gt;Мошаров Никита Евгеньевич&lt;/bdo&g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5214950"/>
            <a:ext cx="1143008" cy="1466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Прямоугольник 15"/>
          <p:cNvSpPr/>
          <p:nvPr/>
        </p:nvSpPr>
        <p:spPr>
          <a:xfrm>
            <a:off x="1785918" y="5500702"/>
            <a:ext cx="68580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700000"/>
                </a:solidFill>
              </a:rPr>
              <a:t>Мошаров</a:t>
            </a:r>
            <a:r>
              <a:rPr lang="ru-RU" b="1" dirty="0" smtClean="0">
                <a:solidFill>
                  <a:srgbClr val="700000"/>
                </a:solidFill>
              </a:rPr>
              <a:t> Никита Евгеньевич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высшая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Мастер спорта международного класса по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армлифтингу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Чемпион мира и Европы по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армлифтингу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Unost_Logo_15q_7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09964" y="1"/>
            <a:ext cx="1434035" cy="142873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286117" y="0"/>
            <a:ext cx="2571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КОННЫЙ СПОРТ</a:t>
            </a: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ru-RU" sz="2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71670" y="1000108"/>
            <a:ext cx="37127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0000"/>
                </a:solidFill>
              </a:rPr>
              <a:t>Кузнецова Наталья Юрьевна</a:t>
            </a:r>
            <a:endParaRPr lang="ru-RU" b="1" dirty="0">
              <a:solidFill>
                <a:srgbClr val="7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43108" y="3000372"/>
            <a:ext cx="37682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700000"/>
                </a:solidFill>
              </a:rPr>
              <a:t>Писарчук</a:t>
            </a:r>
            <a:r>
              <a:rPr lang="ru-RU" b="1" dirty="0" smtClean="0">
                <a:solidFill>
                  <a:srgbClr val="700000"/>
                </a:solidFill>
              </a:rPr>
              <a:t> Ирина Викторовна</a:t>
            </a:r>
            <a:endParaRPr lang="ru-RU" dirty="0">
              <a:solidFill>
                <a:srgbClr val="7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928926" y="4286256"/>
            <a:ext cx="35004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НАСТОЛЬНЫЙ ТЕННИС</a:t>
            </a: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ru-RU" sz="2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7" name="Picture 11" descr="&lt;bdo itemprop=fio&gt;Потыльчак Ирина Викторовна&lt;/bdo&gt;"/>
          <p:cNvPicPr>
            <a:picLocks noChangeAspect="1" noChangeArrowheads="1"/>
          </p:cNvPicPr>
          <p:nvPr/>
        </p:nvPicPr>
        <p:blipFill>
          <a:blip r:embed="rId3"/>
          <a:srcRect b="25197"/>
          <a:stretch>
            <a:fillRect/>
          </a:stretch>
        </p:blipFill>
        <p:spPr bwMode="auto">
          <a:xfrm>
            <a:off x="642909" y="4929198"/>
            <a:ext cx="1266763" cy="158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Прямоугольник 17"/>
          <p:cNvSpPr/>
          <p:nvPr/>
        </p:nvSpPr>
        <p:spPr>
          <a:xfrm>
            <a:off x="2214546" y="5286388"/>
            <a:ext cx="642940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700000"/>
                </a:solidFill>
              </a:rPr>
              <a:t>Потыльчак</a:t>
            </a:r>
            <a:r>
              <a:rPr lang="ru-RU" b="1" dirty="0" smtClean="0">
                <a:solidFill>
                  <a:srgbClr val="700000"/>
                </a:solidFill>
              </a:rPr>
              <a:t> Ирина Викторовна</a:t>
            </a:r>
            <a:endParaRPr lang="ru-RU" dirty="0" smtClean="0">
              <a:solidFill>
                <a:srgbClr val="70000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высшая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Мастер спорта СССР по настольному теннису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Отличник физической культуры и спорта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Президент Р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</a:rPr>
              <a:t>OO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 «Федерация  настольного тенниса» Тульской области</a:t>
            </a:r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1" name="Рисунок 10" descr="IMG-20200204-WA0002.jpg"/>
          <p:cNvPicPr>
            <a:picLocks noChangeAspect="1"/>
          </p:cNvPicPr>
          <p:nvPr/>
        </p:nvPicPr>
        <p:blipFill>
          <a:blip r:embed="rId4" cstate="print"/>
          <a:srcRect l="12122" r="6060" b="7273"/>
          <a:stretch>
            <a:fillRect/>
          </a:stretch>
        </p:blipFill>
        <p:spPr>
          <a:xfrm>
            <a:off x="571473" y="2428869"/>
            <a:ext cx="1357322" cy="1809763"/>
          </a:xfrm>
          <a:prstGeom prst="rect">
            <a:avLst/>
          </a:prstGeom>
        </p:spPr>
      </p:pic>
      <p:pic>
        <p:nvPicPr>
          <p:cNvPr id="13" name="Рисунок 12" descr="Unost_Logo_15q_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09964" y="1"/>
            <a:ext cx="1434035" cy="142873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164"/>
          <a:stretch/>
        </p:blipFill>
        <p:spPr>
          <a:xfrm>
            <a:off x="571473" y="452248"/>
            <a:ext cx="1361724" cy="178832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500430" y="357166"/>
            <a:ext cx="20788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ШАХМАТЫ</a:t>
            </a:r>
            <a:endParaRPr lang="ru-RU" sz="2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16" descr="&lt;bdo itemprop=fio&gt;Борзова Виктория Вячеславовна&lt;/bdo&gt;"/>
          <p:cNvPicPr>
            <a:picLocks noChangeAspect="1" noChangeArrowheads="1"/>
          </p:cNvPicPr>
          <p:nvPr/>
        </p:nvPicPr>
        <p:blipFill>
          <a:blip r:embed="rId2"/>
          <a:srcRect l="9448" r="9448"/>
          <a:stretch>
            <a:fillRect/>
          </a:stretch>
        </p:blipFill>
        <p:spPr bwMode="auto">
          <a:xfrm>
            <a:off x="571472" y="928670"/>
            <a:ext cx="1173162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928794" y="1214422"/>
            <a:ext cx="46997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700000"/>
                </a:solidFill>
              </a:rPr>
              <a:t>Борзова</a:t>
            </a:r>
            <a:r>
              <a:rPr lang="ru-RU" b="1" dirty="0" smtClean="0">
                <a:solidFill>
                  <a:srgbClr val="700000"/>
                </a:solidFill>
              </a:rPr>
              <a:t> Виктория Вячеславовна</a:t>
            </a:r>
            <a:endParaRPr lang="ru-RU" b="1" dirty="0">
              <a:solidFill>
                <a:srgbClr val="700000"/>
              </a:solidFill>
            </a:endParaRPr>
          </a:p>
        </p:txBody>
      </p:sp>
      <p:pic>
        <p:nvPicPr>
          <p:cNvPr id="12" name="Рисунок 11" descr="Бирюков.png"/>
          <p:cNvPicPr>
            <a:picLocks noChangeAspect="1"/>
          </p:cNvPicPr>
          <p:nvPr/>
        </p:nvPicPr>
        <p:blipFill>
          <a:blip r:embed="rId3"/>
          <a:srcRect l="9802" r="11784" b="4545"/>
          <a:stretch>
            <a:fillRect/>
          </a:stretch>
        </p:blipFill>
        <p:spPr>
          <a:xfrm>
            <a:off x="571472" y="2714620"/>
            <a:ext cx="1197438" cy="157163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000232" y="3000372"/>
            <a:ext cx="63579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0000"/>
                </a:solidFill>
              </a:rPr>
              <a:t>Бирюков Илья Николаевич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Международный арбитр и международный мастер FIDE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DSC05166.JPG"/>
          <p:cNvPicPr>
            <a:picLocks noChangeAspect="1"/>
          </p:cNvPicPr>
          <p:nvPr/>
        </p:nvPicPr>
        <p:blipFill>
          <a:blip r:embed="rId4" cstate="print"/>
          <a:srcRect l="33594" t="7674" r="21093"/>
          <a:stretch>
            <a:fillRect/>
          </a:stretch>
        </p:blipFill>
        <p:spPr>
          <a:xfrm>
            <a:off x="571472" y="4714884"/>
            <a:ext cx="1214446" cy="164426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000232" y="5072074"/>
            <a:ext cx="40985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0000"/>
                </a:solidFill>
              </a:rPr>
              <a:t>Голубев Евгений Викторович</a:t>
            </a:r>
            <a:endParaRPr lang="ru-RU" b="1" dirty="0">
              <a:solidFill>
                <a:srgbClr val="700000"/>
              </a:solidFill>
            </a:endParaRPr>
          </a:p>
        </p:txBody>
      </p:sp>
      <p:pic>
        <p:nvPicPr>
          <p:cNvPr id="16" name="Рисунок 15" descr="Unost_Logo_15q_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09964" y="1"/>
            <a:ext cx="1434035" cy="142873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7" name="Picture 11" descr="&lt;bdo itemprop=fio&gt;Козлов Михаил Петрович&lt;/bdo&gt;"/>
          <p:cNvPicPr>
            <a:picLocks noChangeAspect="1" noChangeArrowheads="1"/>
          </p:cNvPicPr>
          <p:nvPr/>
        </p:nvPicPr>
        <p:blipFill>
          <a:blip r:embed="rId2"/>
          <a:srcRect l="9448" r="9448"/>
          <a:stretch>
            <a:fillRect/>
          </a:stretch>
        </p:blipFill>
        <p:spPr bwMode="auto">
          <a:xfrm>
            <a:off x="323850" y="333375"/>
            <a:ext cx="1201738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6" name="Rectangle 13"/>
          <p:cNvSpPr>
            <a:spLocks noChangeArrowheads="1"/>
          </p:cNvSpPr>
          <p:nvPr/>
        </p:nvSpPr>
        <p:spPr bwMode="auto">
          <a:xfrm>
            <a:off x="1714481" y="571480"/>
            <a:ext cx="4611708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0000"/>
                </a:solidFill>
              </a:rPr>
              <a:t>Козлов Михаил Петрович</a:t>
            </a:r>
            <a:endParaRPr lang="ru-RU" dirty="0">
              <a:solidFill>
                <a:srgbClr val="70000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высшая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Мастер 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</a:rPr>
              <a:t>FIDE</a:t>
            </a:r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9470" name="Picture 14" descr="&lt;bdo itemprop=fio&gt;Кривобоков Сергей Александрович&lt;/bdo&gt;"/>
          <p:cNvPicPr>
            <a:picLocks noChangeAspect="1" noChangeArrowheads="1"/>
          </p:cNvPicPr>
          <p:nvPr/>
        </p:nvPicPr>
        <p:blipFill>
          <a:blip r:embed="rId3"/>
          <a:srcRect l="11339" r="11339" b="10106"/>
          <a:stretch>
            <a:fillRect/>
          </a:stretch>
        </p:blipFill>
        <p:spPr bwMode="auto">
          <a:xfrm>
            <a:off x="323850" y="2060575"/>
            <a:ext cx="11811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8" name="Rectangle 15"/>
          <p:cNvSpPr>
            <a:spLocks noChangeArrowheads="1"/>
          </p:cNvSpPr>
          <p:nvPr/>
        </p:nvSpPr>
        <p:spPr bwMode="auto">
          <a:xfrm>
            <a:off x="1714480" y="2500306"/>
            <a:ext cx="4279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0000"/>
                </a:solidFill>
              </a:rPr>
              <a:t>Кривобоков Сергей Александрович</a:t>
            </a:r>
          </a:p>
        </p:txBody>
      </p:sp>
      <p:pic>
        <p:nvPicPr>
          <p:cNvPr id="19472" name="Picture 16" descr="&lt;bdo itemprop=fio&gt;Манаенков Владимир Николаевич&lt;/bdo&gt;"/>
          <p:cNvPicPr>
            <a:picLocks noChangeAspect="1" noChangeArrowheads="1"/>
          </p:cNvPicPr>
          <p:nvPr/>
        </p:nvPicPr>
        <p:blipFill>
          <a:blip r:embed="rId4"/>
          <a:srcRect l="7559" r="18898"/>
          <a:stretch>
            <a:fillRect/>
          </a:stretch>
        </p:blipFill>
        <p:spPr bwMode="auto">
          <a:xfrm>
            <a:off x="323850" y="3644900"/>
            <a:ext cx="1182688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73" name="Picture 17" descr="&lt;bdo itemprop=fio&gt;Трубицын Иван Сергеевич&lt;/bdo&gt;"/>
          <p:cNvPicPr>
            <a:picLocks noChangeAspect="1" noChangeArrowheads="1"/>
          </p:cNvPicPr>
          <p:nvPr/>
        </p:nvPicPr>
        <p:blipFill>
          <a:blip r:embed="rId5"/>
          <a:srcRect l="7559" r="11339"/>
          <a:stretch>
            <a:fillRect/>
          </a:stretch>
        </p:blipFill>
        <p:spPr bwMode="auto">
          <a:xfrm>
            <a:off x="323850" y="5373688"/>
            <a:ext cx="12096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41" name="Rectangle 18"/>
          <p:cNvSpPr>
            <a:spLocks noChangeArrowheads="1"/>
          </p:cNvSpPr>
          <p:nvPr/>
        </p:nvSpPr>
        <p:spPr bwMode="auto">
          <a:xfrm>
            <a:off x="1714480" y="3857628"/>
            <a:ext cx="74295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700000"/>
                </a:solidFill>
              </a:rPr>
              <a:t>Манаенков</a:t>
            </a:r>
            <a:r>
              <a:rPr lang="ru-RU" b="1" dirty="0">
                <a:solidFill>
                  <a:srgbClr val="700000"/>
                </a:solidFill>
              </a:rPr>
              <a:t> Владимир Николаевич</a:t>
            </a:r>
            <a:endParaRPr lang="ru-RU" dirty="0">
              <a:solidFill>
                <a:srgbClr val="70000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</a:rPr>
              <a:t> 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высшая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Международный мастер ИКЧФ (Международная федерация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шахматной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игры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по переписке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)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Отличник физической культуры и спорта</a:t>
            </a:r>
          </a:p>
        </p:txBody>
      </p:sp>
      <p:sp>
        <p:nvSpPr>
          <p:cNvPr id="18442" name="Rectangle 19"/>
          <p:cNvSpPr>
            <a:spLocks noChangeArrowheads="1"/>
          </p:cNvSpPr>
          <p:nvPr/>
        </p:nvSpPr>
        <p:spPr bwMode="auto">
          <a:xfrm>
            <a:off x="1785918" y="5643578"/>
            <a:ext cx="45624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err="1">
                <a:solidFill>
                  <a:srgbClr val="700000"/>
                </a:solidFill>
              </a:rPr>
              <a:t>Трубицын</a:t>
            </a:r>
            <a:r>
              <a:rPr lang="ru-RU" b="1" dirty="0">
                <a:solidFill>
                  <a:srgbClr val="700000"/>
                </a:solidFill>
              </a:rPr>
              <a:t> Иван Сергеевич</a:t>
            </a:r>
            <a:endParaRPr lang="ru-RU" dirty="0">
              <a:solidFill>
                <a:srgbClr val="70000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Мастер 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</a:rPr>
              <a:t>FIDE</a:t>
            </a:r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1" name="Рисунок 10" descr="Unost_Logo_15q_7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09964" y="1"/>
            <a:ext cx="1434035" cy="142873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15"/>
          <p:cNvSpPr>
            <a:spLocks noChangeArrowheads="1"/>
          </p:cNvSpPr>
          <p:nvPr/>
        </p:nvSpPr>
        <p:spPr bwMode="auto">
          <a:xfrm>
            <a:off x="3929058" y="285729"/>
            <a:ext cx="19288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ШАШКИ</a:t>
            </a:r>
            <a:endParaRPr lang="ru-RU" sz="2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496" name="Picture 16" descr="IMG-20190620-WA0000"/>
          <p:cNvPicPr>
            <a:picLocks noChangeAspect="1" noChangeArrowheads="1"/>
          </p:cNvPicPr>
          <p:nvPr/>
        </p:nvPicPr>
        <p:blipFill>
          <a:blip r:embed="rId2"/>
          <a:srcRect b="41339"/>
          <a:stretch>
            <a:fillRect/>
          </a:stretch>
        </p:blipFill>
        <p:spPr bwMode="auto">
          <a:xfrm>
            <a:off x="428596" y="1071546"/>
            <a:ext cx="1231900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62" name="Rectangle 17"/>
          <p:cNvSpPr>
            <a:spLocks noChangeArrowheads="1"/>
          </p:cNvSpPr>
          <p:nvPr/>
        </p:nvSpPr>
        <p:spPr bwMode="auto">
          <a:xfrm>
            <a:off x="1835150" y="1214422"/>
            <a:ext cx="6094436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0000"/>
                </a:solidFill>
              </a:rPr>
              <a:t>Гетманский Григорий Эдуардович</a:t>
            </a:r>
            <a:endParaRPr lang="ru-RU" dirty="0">
              <a:solidFill>
                <a:srgbClr val="70000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Мастер спорта России по шашкам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Призёр международных и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Всероссийских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соревнований по шашкам</a:t>
            </a:r>
          </a:p>
        </p:txBody>
      </p:sp>
      <p:pic>
        <p:nvPicPr>
          <p:cNvPr id="20498" name="Picture 18" descr="&lt;bdo itemprop=fio&gt;Оксман Борис Моисеевич&lt;/bdo&g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000372"/>
            <a:ext cx="1208087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64" name="Rectangle 19"/>
          <p:cNvSpPr>
            <a:spLocks noChangeArrowheads="1"/>
          </p:cNvSpPr>
          <p:nvPr/>
        </p:nvSpPr>
        <p:spPr bwMode="auto">
          <a:xfrm>
            <a:off x="1835150" y="3071810"/>
            <a:ext cx="6951692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700000"/>
                </a:solidFill>
              </a:rPr>
              <a:t>Оксман</a:t>
            </a:r>
            <a:r>
              <a:rPr lang="ru-RU" b="1" dirty="0">
                <a:solidFill>
                  <a:srgbClr val="700000"/>
                </a:solidFill>
              </a:rPr>
              <a:t> Борис Моисеевич</a:t>
            </a:r>
            <a:endParaRPr lang="ru-RU" dirty="0">
              <a:solidFill>
                <a:srgbClr val="70000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</a:rPr>
              <a:t> 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высшая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Мастер спорта СССР по шашкам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Заслуженный тренер России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Награждён почётным знаком «За заслуги в развитии физической культуры и спорта» </a:t>
            </a:r>
          </a:p>
        </p:txBody>
      </p:sp>
      <p:sp>
        <p:nvSpPr>
          <p:cNvPr id="19465" name="Rectangle 21"/>
          <p:cNvSpPr>
            <a:spLocks noChangeArrowheads="1"/>
          </p:cNvSpPr>
          <p:nvPr/>
        </p:nvSpPr>
        <p:spPr bwMode="auto">
          <a:xfrm>
            <a:off x="1835150" y="5286388"/>
            <a:ext cx="45624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0000"/>
                </a:solidFill>
              </a:rPr>
              <a:t>Хохлов Юрий Анатольевич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высшая</a:t>
            </a:r>
          </a:p>
        </p:txBody>
      </p:sp>
      <p:pic>
        <p:nvPicPr>
          <p:cNvPr id="20502" name="Picture 22" descr="DSC04604"/>
          <p:cNvPicPr>
            <a:picLocks noChangeAspect="1" noChangeArrowheads="1"/>
          </p:cNvPicPr>
          <p:nvPr/>
        </p:nvPicPr>
        <p:blipFill>
          <a:blip r:embed="rId4"/>
          <a:srcRect l="30653" t="829" r="36012" b="75304"/>
          <a:stretch>
            <a:fillRect/>
          </a:stretch>
        </p:blipFill>
        <p:spPr bwMode="auto">
          <a:xfrm>
            <a:off x="428596" y="5000636"/>
            <a:ext cx="1192212" cy="1323975"/>
          </a:xfrm>
          <a:prstGeom prst="rect">
            <a:avLst/>
          </a:prstGeom>
          <a:noFill/>
          <a:effectLst/>
        </p:spPr>
      </p:pic>
      <p:pic>
        <p:nvPicPr>
          <p:cNvPr id="11" name="Рисунок 10" descr="Unost_Logo_15q_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09964" y="1"/>
            <a:ext cx="1434035" cy="14287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 descr="425_10_39_42_kRYO-3"/>
          <p:cNvPicPr>
            <a:picLocks noChangeAspect="1" noChangeArrowheads="1"/>
          </p:cNvPicPr>
          <p:nvPr/>
        </p:nvPicPr>
        <p:blipFill>
          <a:blip r:embed="rId2" cstate="print"/>
          <a:srcRect l="11116" b="22145"/>
          <a:stretch>
            <a:fillRect/>
          </a:stretch>
        </p:blipFill>
        <p:spPr bwMode="auto">
          <a:xfrm>
            <a:off x="428596" y="3500438"/>
            <a:ext cx="1163729" cy="146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6" name="Rectangle 11"/>
          <p:cNvSpPr>
            <a:spLocks noChangeArrowheads="1"/>
          </p:cNvSpPr>
          <p:nvPr/>
        </p:nvSpPr>
        <p:spPr bwMode="auto">
          <a:xfrm>
            <a:off x="1857356" y="3571876"/>
            <a:ext cx="64294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700000"/>
                </a:solidFill>
                <a:latin typeface="+mj-lt"/>
                <a:cs typeface="Calibri" pitchFamily="34" charset="0"/>
              </a:rPr>
              <a:t>Проклова Лидия Петровна</a:t>
            </a:r>
            <a:endParaRPr lang="ru-RU" sz="2000" dirty="0">
              <a:solidFill>
                <a:srgbClr val="700000"/>
              </a:solidFill>
              <a:latin typeface="+mj-lt"/>
              <a:cs typeface="Calibri" pitchFamily="34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Экономист по бухгалтерскому учету и анализу хозяйственной деятельности</a:t>
            </a:r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Отличник физической культуры и спорта</a:t>
            </a:r>
          </a:p>
        </p:txBody>
      </p:sp>
      <p:sp>
        <p:nvSpPr>
          <p:cNvPr id="3078" name="Rectangle 14"/>
          <p:cNvSpPr>
            <a:spLocks noChangeArrowheads="1"/>
          </p:cNvSpPr>
          <p:nvPr/>
        </p:nvSpPr>
        <p:spPr bwMode="auto">
          <a:xfrm>
            <a:off x="1857356" y="2071678"/>
            <a:ext cx="456247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0000"/>
                </a:solidFill>
                <a:latin typeface="+mj-lt"/>
                <a:cs typeface="Calibri" pitchFamily="34" charset="0"/>
              </a:rPr>
              <a:t>Королёва Анна Викторовна</a:t>
            </a:r>
            <a:endParaRPr lang="ru-RU" sz="2000" dirty="0">
              <a:solidFill>
                <a:srgbClr val="700000"/>
              </a:solidFill>
              <a:latin typeface="+mj-lt"/>
              <a:cs typeface="Calibri" pitchFamily="34" charset="0"/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Бухгалтер</a:t>
            </a:r>
          </a:p>
        </p:txBody>
      </p:sp>
      <p:sp>
        <p:nvSpPr>
          <p:cNvPr id="3082" name="Rectangle 19"/>
          <p:cNvSpPr>
            <a:spLocks noChangeArrowheads="1"/>
          </p:cNvSpPr>
          <p:nvPr/>
        </p:nvSpPr>
        <p:spPr bwMode="auto">
          <a:xfrm>
            <a:off x="1857356" y="5143512"/>
            <a:ext cx="456247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0000"/>
                </a:solidFill>
                <a:latin typeface="+mj-lt"/>
                <a:cs typeface="Calibri" pitchFamily="34" charset="0"/>
              </a:rPr>
              <a:t>Склярова Анна Леонидовна</a:t>
            </a:r>
            <a:endParaRPr lang="ru-RU" sz="2000" dirty="0">
              <a:solidFill>
                <a:srgbClr val="700000"/>
              </a:solidFill>
              <a:latin typeface="+mj-lt"/>
              <a:cs typeface="Calibri" pitchFamily="34" charset="0"/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Специалист по кадрам</a:t>
            </a:r>
            <a:r>
              <a:rPr lang="ru-RU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2" name="Рисунок 11" descr="Unost_Logo_15q_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09964" y="1"/>
            <a:ext cx="1434035" cy="142873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00" t="20601" r="19132" b="3130"/>
          <a:stretch/>
        </p:blipFill>
        <p:spPr>
          <a:xfrm>
            <a:off x="428596" y="5072074"/>
            <a:ext cx="1191076" cy="157163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857356" y="428604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err="1" smtClean="0">
                <a:solidFill>
                  <a:srgbClr val="700000"/>
                </a:solidFill>
                <a:cs typeface="Calibri" pitchFamily="34" charset="0"/>
              </a:rPr>
              <a:t>Курлаева</a:t>
            </a:r>
            <a:r>
              <a:rPr lang="ru-RU" sz="2000" b="1" dirty="0" smtClean="0">
                <a:solidFill>
                  <a:srgbClr val="700000"/>
                </a:solidFill>
                <a:cs typeface="Calibri" pitchFamily="34" charset="0"/>
              </a:rPr>
              <a:t> Марина Михайловна</a:t>
            </a:r>
            <a:endParaRPr lang="ru-RU" sz="2000" dirty="0" smtClean="0">
              <a:solidFill>
                <a:srgbClr val="700000"/>
              </a:solidFill>
              <a:cs typeface="Calibri" pitchFamily="34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Главный бухгалтер</a:t>
            </a:r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0" name="Рисунок 9" descr="P0c7q316ZuI (1).jpg"/>
          <p:cNvPicPr>
            <a:picLocks noChangeAspect="1"/>
          </p:cNvPicPr>
          <p:nvPr/>
        </p:nvPicPr>
        <p:blipFill>
          <a:blip r:embed="rId5"/>
          <a:srcRect l="13328" t="18726" r="28131" b="35958"/>
          <a:stretch>
            <a:fillRect/>
          </a:stretch>
        </p:blipFill>
        <p:spPr>
          <a:xfrm>
            <a:off x="428596" y="1857364"/>
            <a:ext cx="1143008" cy="1571636"/>
          </a:xfrm>
          <a:prstGeom prst="rect">
            <a:avLst/>
          </a:prstGeom>
        </p:spPr>
      </p:pic>
      <p:pic>
        <p:nvPicPr>
          <p:cNvPr id="11" name="Рисунок 10" descr="3xmmIam4qkI.jpg"/>
          <p:cNvPicPr>
            <a:picLocks noChangeAspect="1"/>
          </p:cNvPicPr>
          <p:nvPr/>
        </p:nvPicPr>
        <p:blipFill>
          <a:blip r:embed="rId6" cstate="print"/>
          <a:srcRect l="26852" t="19791" r="24537" b="29168"/>
          <a:stretch>
            <a:fillRect/>
          </a:stretch>
        </p:blipFill>
        <p:spPr>
          <a:xfrm>
            <a:off x="428596" y="142852"/>
            <a:ext cx="1143008" cy="16001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7" name="Picture 11" descr="425_10_54_14_tHku-3"/>
          <p:cNvPicPr>
            <a:picLocks noChangeAspect="1" noChangeArrowheads="1"/>
          </p:cNvPicPr>
          <p:nvPr/>
        </p:nvPicPr>
        <p:blipFill>
          <a:blip r:embed="rId2"/>
          <a:srcRect b="7382"/>
          <a:stretch>
            <a:fillRect/>
          </a:stretch>
        </p:blipFill>
        <p:spPr bwMode="auto">
          <a:xfrm>
            <a:off x="428624" y="285749"/>
            <a:ext cx="1428732" cy="173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0" name="Rectangle 13"/>
          <p:cNvSpPr>
            <a:spLocks noChangeArrowheads="1"/>
          </p:cNvSpPr>
          <p:nvPr/>
        </p:nvSpPr>
        <p:spPr bwMode="auto">
          <a:xfrm>
            <a:off x="2143108" y="500042"/>
            <a:ext cx="45624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err="1">
                <a:solidFill>
                  <a:srgbClr val="700000"/>
                </a:solidFill>
                <a:latin typeface="+mj-lt"/>
                <a:cs typeface="Calibri" pitchFamily="34" charset="0"/>
              </a:rPr>
              <a:t>Бурвикова</a:t>
            </a:r>
            <a:r>
              <a:rPr lang="ru-RU" sz="2000" b="1" dirty="0">
                <a:solidFill>
                  <a:srgbClr val="700000"/>
                </a:solidFill>
                <a:latin typeface="+mj-lt"/>
                <a:cs typeface="Calibri" pitchFamily="34" charset="0"/>
              </a:rPr>
              <a:t> Ольга Александровна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Инструктор-методист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Отличник физической культуры и спорта</a:t>
            </a:r>
          </a:p>
        </p:txBody>
      </p:sp>
      <p:sp>
        <p:nvSpPr>
          <p:cNvPr id="4102" name="Rectangle 16"/>
          <p:cNvSpPr>
            <a:spLocks noChangeArrowheads="1"/>
          </p:cNvSpPr>
          <p:nvPr/>
        </p:nvSpPr>
        <p:spPr bwMode="auto">
          <a:xfrm>
            <a:off x="2143108" y="2643182"/>
            <a:ext cx="45624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err="1">
                <a:solidFill>
                  <a:srgbClr val="700000"/>
                </a:solidFill>
                <a:latin typeface="+mj-lt"/>
              </a:rPr>
              <a:t>Папава</a:t>
            </a:r>
            <a:r>
              <a:rPr lang="ru-RU" b="1" dirty="0">
                <a:solidFill>
                  <a:srgbClr val="700000"/>
                </a:solidFill>
                <a:latin typeface="+mj-lt"/>
              </a:rPr>
              <a:t> </a:t>
            </a:r>
            <a:r>
              <a:rPr lang="ru-RU" b="1" dirty="0" err="1">
                <a:solidFill>
                  <a:srgbClr val="700000"/>
                </a:solidFill>
                <a:latin typeface="+mj-lt"/>
              </a:rPr>
              <a:t>Лияна</a:t>
            </a:r>
            <a:r>
              <a:rPr lang="ru-RU" b="1" dirty="0">
                <a:solidFill>
                  <a:srgbClr val="700000"/>
                </a:solidFill>
                <a:latin typeface="+mj-lt"/>
              </a:rPr>
              <a:t> </a:t>
            </a:r>
            <a:r>
              <a:rPr lang="ru-RU" b="1" dirty="0" err="1">
                <a:solidFill>
                  <a:srgbClr val="700000"/>
                </a:solidFill>
                <a:latin typeface="+mj-lt"/>
              </a:rPr>
              <a:t>Хвичаевна</a:t>
            </a:r>
            <a:endParaRPr lang="ru-RU" dirty="0">
              <a:solidFill>
                <a:srgbClr val="700000"/>
              </a:solidFill>
              <a:latin typeface="+mj-lt"/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Инструктор-методист</a:t>
            </a:r>
          </a:p>
        </p:txBody>
      </p:sp>
      <p:sp>
        <p:nvSpPr>
          <p:cNvPr id="4104" name="Rectangle 18"/>
          <p:cNvSpPr>
            <a:spLocks noChangeArrowheads="1"/>
          </p:cNvSpPr>
          <p:nvPr/>
        </p:nvSpPr>
        <p:spPr bwMode="auto">
          <a:xfrm>
            <a:off x="2143108" y="4786322"/>
            <a:ext cx="45624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700000"/>
                </a:solidFill>
              </a:rPr>
              <a:t>Зотова Влада Владимировна</a:t>
            </a:r>
            <a:endParaRPr lang="ru-RU" dirty="0">
              <a:solidFill>
                <a:srgbClr val="70000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Инструктор-методист</a:t>
            </a:r>
          </a:p>
        </p:txBody>
      </p:sp>
      <p:pic>
        <p:nvPicPr>
          <p:cNvPr id="10" name="Рисунок 9" descr="Unost_Logo_15q_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09964" y="1"/>
            <a:ext cx="1434035" cy="1428736"/>
          </a:xfrm>
          <a:prstGeom prst="rect">
            <a:avLst/>
          </a:prstGeom>
        </p:spPr>
      </p:pic>
      <p:pic>
        <p:nvPicPr>
          <p:cNvPr id="9" name="Рисунок 8" descr="jLHHY1mUlZQ.jpg"/>
          <p:cNvPicPr>
            <a:picLocks noChangeAspect="1"/>
          </p:cNvPicPr>
          <p:nvPr/>
        </p:nvPicPr>
        <p:blipFill>
          <a:blip r:embed="rId4" cstate="print"/>
          <a:srcRect l="23421" t="1941" r="27399" b="50109"/>
          <a:stretch>
            <a:fillRect/>
          </a:stretch>
        </p:blipFill>
        <p:spPr>
          <a:xfrm>
            <a:off x="428596" y="2357430"/>
            <a:ext cx="1428760" cy="1857388"/>
          </a:xfrm>
          <a:prstGeom prst="rect">
            <a:avLst/>
          </a:prstGeom>
        </p:spPr>
      </p:pic>
      <p:pic>
        <p:nvPicPr>
          <p:cNvPr id="12" name="Рисунок 11" descr="niBCHVcnOnE.jpg"/>
          <p:cNvPicPr>
            <a:picLocks noChangeAspect="1"/>
          </p:cNvPicPr>
          <p:nvPr/>
        </p:nvPicPr>
        <p:blipFill>
          <a:blip r:embed="rId5" cstate="print"/>
          <a:srcRect r="5000" b="6250"/>
          <a:stretch>
            <a:fillRect/>
          </a:stretch>
        </p:blipFill>
        <p:spPr>
          <a:xfrm>
            <a:off x="428596" y="4572008"/>
            <a:ext cx="1428759" cy="18799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2"/>
          <p:cNvSpPr>
            <a:spLocks noChangeArrowheads="1"/>
          </p:cNvSpPr>
          <p:nvPr/>
        </p:nvSpPr>
        <p:spPr bwMode="auto">
          <a:xfrm>
            <a:off x="1785918" y="1142984"/>
            <a:ext cx="45624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0000"/>
                </a:solidFill>
                <a:latin typeface="+mj-lt"/>
              </a:rPr>
              <a:t>Кириллов Игорь Николаевич</a:t>
            </a:r>
            <a:endParaRPr lang="ru-RU" dirty="0">
              <a:solidFill>
                <a:srgbClr val="700000"/>
              </a:solidFill>
              <a:latin typeface="+mj-lt"/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Инструктор-методист</a:t>
            </a:r>
          </a:p>
        </p:txBody>
      </p:sp>
      <p:pic>
        <p:nvPicPr>
          <p:cNvPr id="5136" name="Picture 16" descr="&lt;bdo itemprop=fio&gt;Киняшев Александр Валентинович&lt;/bdo&g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496"/>
            <a:ext cx="1257169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5" name="Rectangle 18"/>
          <p:cNvSpPr>
            <a:spLocks noChangeArrowheads="1"/>
          </p:cNvSpPr>
          <p:nvPr/>
        </p:nvSpPr>
        <p:spPr bwMode="auto">
          <a:xfrm>
            <a:off x="1763713" y="3214686"/>
            <a:ext cx="4562475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700000"/>
                </a:solidFill>
              </a:rPr>
              <a:t>Киняшев</a:t>
            </a:r>
            <a:r>
              <a:rPr lang="ru-RU" b="1" dirty="0">
                <a:solidFill>
                  <a:srgbClr val="700000"/>
                </a:solidFill>
              </a:rPr>
              <a:t> Александр Валентинович</a:t>
            </a:r>
            <a:endParaRPr lang="ru-RU" dirty="0">
              <a:solidFill>
                <a:srgbClr val="70000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Администратор спортивного зала 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Отличник физической культуры и спорта</a:t>
            </a:r>
          </a:p>
        </p:txBody>
      </p:sp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CC5A8"/>
              </a:clrFrom>
              <a:clrTo>
                <a:srgbClr val="CCC5A8">
                  <a:alpha val="0"/>
                </a:srgbClr>
              </a:clrTo>
            </a:clrChange>
          </a:blip>
          <a:srcRect b="2266"/>
          <a:stretch>
            <a:fillRect/>
          </a:stretch>
        </p:blipFill>
        <p:spPr bwMode="auto">
          <a:xfrm>
            <a:off x="428596" y="714356"/>
            <a:ext cx="1122362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7" name="Rectangle 21"/>
          <p:cNvSpPr>
            <a:spLocks noChangeArrowheads="1"/>
          </p:cNvSpPr>
          <p:nvPr/>
        </p:nvSpPr>
        <p:spPr bwMode="auto">
          <a:xfrm>
            <a:off x="1785918" y="5357826"/>
            <a:ext cx="41052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b="1" dirty="0">
                <a:solidFill>
                  <a:srgbClr val="700000"/>
                </a:solidFill>
                <a:latin typeface="+mj-lt"/>
              </a:rPr>
              <a:t>Рыжаков Николай Алексеевич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Администратор спортивного зала</a:t>
            </a:r>
          </a:p>
        </p:txBody>
      </p:sp>
      <p:pic>
        <p:nvPicPr>
          <p:cNvPr id="5142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5000636"/>
            <a:ext cx="11334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 descr="Unost_Logo_15q_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09964" y="1"/>
            <a:ext cx="1434035" cy="142873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13"/>
          <p:cNvSpPr>
            <a:spLocks noChangeArrowheads="1"/>
          </p:cNvSpPr>
          <p:nvPr/>
        </p:nvSpPr>
        <p:spPr bwMode="auto">
          <a:xfrm>
            <a:off x="2643174" y="260350"/>
            <a:ext cx="43577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400" b="1" dirty="0" smtClean="0">
                <a:solidFill>
                  <a:srgbClr val="700000"/>
                </a:solidFill>
              </a:rPr>
              <a:t>ТРЕНЕРСКИЙ СОСТАВ</a:t>
            </a:r>
            <a:r>
              <a:rPr lang="ru-RU" dirty="0" smtClean="0">
                <a:solidFill>
                  <a:srgbClr val="700000"/>
                </a:solidFill>
              </a:rPr>
              <a:t> </a:t>
            </a:r>
            <a:endParaRPr lang="ru-RU" dirty="0">
              <a:solidFill>
                <a:srgbClr val="700000"/>
              </a:solidFill>
            </a:endParaRPr>
          </a:p>
        </p:txBody>
      </p:sp>
      <p:pic>
        <p:nvPicPr>
          <p:cNvPr id="6158" name="Picture 14" descr="&lt;bdo itemprop=fio&gt;Артюшин Алексей Викторович&lt;/bdo&gt;"/>
          <p:cNvPicPr>
            <a:picLocks noChangeAspect="1" noChangeArrowheads="1"/>
          </p:cNvPicPr>
          <p:nvPr/>
        </p:nvPicPr>
        <p:blipFill>
          <a:blip r:embed="rId2"/>
          <a:srcRect l="18898" r="24567" b="30980"/>
          <a:stretch>
            <a:fillRect/>
          </a:stretch>
        </p:blipFill>
        <p:spPr bwMode="auto">
          <a:xfrm>
            <a:off x="428596" y="1571612"/>
            <a:ext cx="109061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50" name="Rectangle 15"/>
          <p:cNvSpPr>
            <a:spLocks noChangeArrowheads="1"/>
          </p:cNvSpPr>
          <p:nvPr/>
        </p:nvSpPr>
        <p:spPr bwMode="auto">
          <a:xfrm>
            <a:off x="1714480" y="1928802"/>
            <a:ext cx="45624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0000"/>
                </a:solidFill>
              </a:rPr>
              <a:t>Артюшин Алексей Викторович</a:t>
            </a:r>
            <a:endParaRPr lang="ru-RU" dirty="0">
              <a:solidFill>
                <a:srgbClr val="70000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высшая</a:t>
            </a:r>
          </a:p>
        </p:txBody>
      </p:sp>
      <p:pic>
        <p:nvPicPr>
          <p:cNvPr id="6160" name="Picture 16" descr="&lt;bdo itemprop=fio&gt;Афонина Ирина Петровна&lt;/bdo&gt;"/>
          <p:cNvPicPr>
            <a:picLocks noChangeAspect="1" noChangeArrowheads="1"/>
          </p:cNvPicPr>
          <p:nvPr/>
        </p:nvPicPr>
        <p:blipFill>
          <a:blip r:embed="rId3"/>
          <a:srcRect l="14209"/>
          <a:stretch>
            <a:fillRect/>
          </a:stretch>
        </p:blipFill>
        <p:spPr bwMode="auto">
          <a:xfrm>
            <a:off x="428596" y="3357562"/>
            <a:ext cx="10858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52" name="Rectangle 17"/>
          <p:cNvSpPr>
            <a:spLocks noChangeArrowheads="1"/>
          </p:cNvSpPr>
          <p:nvPr/>
        </p:nvSpPr>
        <p:spPr bwMode="auto">
          <a:xfrm>
            <a:off x="1692275" y="3429000"/>
            <a:ext cx="489585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700000"/>
                </a:solidFill>
              </a:rPr>
              <a:t>Афонина</a:t>
            </a:r>
            <a:r>
              <a:rPr lang="ru-RU" b="1" dirty="0">
                <a:solidFill>
                  <a:srgbClr val="700000"/>
                </a:solidFill>
              </a:rPr>
              <a:t> Ирина Петровна</a:t>
            </a:r>
            <a:endParaRPr lang="ru-RU" dirty="0">
              <a:solidFill>
                <a:srgbClr val="70000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высшая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Заслуженный мастер спорта России по дзюдо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Чемпионка и призёр чемпионатов России по самбо и дзюдо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Чемпионка Европы и мира по самбо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928671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САМБО</a:t>
            </a:r>
            <a:endParaRPr lang="ru-RU" sz="2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8" descr="&lt;bdo itemprop=fio&gt;Борисенко Андрей Владимирович&lt;/bdo&gt;"/>
          <p:cNvPicPr>
            <a:picLocks noChangeAspect="1" noChangeArrowheads="1"/>
          </p:cNvPicPr>
          <p:nvPr/>
        </p:nvPicPr>
        <p:blipFill>
          <a:blip r:embed="rId4"/>
          <a:srcRect b="12599"/>
          <a:stretch>
            <a:fillRect/>
          </a:stretch>
        </p:blipFill>
        <p:spPr bwMode="auto">
          <a:xfrm>
            <a:off x="428596" y="5143512"/>
            <a:ext cx="10763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1714480" y="5429264"/>
            <a:ext cx="47148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0000"/>
                </a:solidFill>
              </a:rPr>
              <a:t>Борисенко Андрей Владимирович</a:t>
            </a:r>
            <a:endParaRPr lang="ru-RU" dirty="0" smtClean="0">
              <a:solidFill>
                <a:srgbClr val="70000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первая</a:t>
            </a:r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3" name="Рисунок 12" descr="Unost_Logo_15q_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09964" y="1"/>
            <a:ext cx="1434035" cy="14287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9" name="Picture 11" descr="&lt;bdo itemprop=fio&gt;Бородаенко Владимир Николаевич&lt;/bdo&gt;"/>
          <p:cNvPicPr>
            <a:picLocks noChangeAspect="1" noChangeArrowheads="1"/>
          </p:cNvPicPr>
          <p:nvPr/>
        </p:nvPicPr>
        <p:blipFill>
          <a:blip r:embed="rId2"/>
          <a:srcRect b="12599"/>
          <a:stretch>
            <a:fillRect/>
          </a:stretch>
        </p:blipFill>
        <p:spPr bwMode="auto">
          <a:xfrm>
            <a:off x="428596" y="428604"/>
            <a:ext cx="10382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4" name="Rectangle 13"/>
          <p:cNvSpPr>
            <a:spLocks noChangeArrowheads="1"/>
          </p:cNvSpPr>
          <p:nvPr/>
        </p:nvSpPr>
        <p:spPr bwMode="auto">
          <a:xfrm>
            <a:off x="1692274" y="428605"/>
            <a:ext cx="6951692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700000"/>
                </a:solidFill>
              </a:rPr>
              <a:t>Бородаенко</a:t>
            </a:r>
            <a:r>
              <a:rPr lang="ru-RU" b="1" dirty="0">
                <a:solidFill>
                  <a:srgbClr val="700000"/>
                </a:solidFill>
              </a:rPr>
              <a:t> Владимир Николаевич</a:t>
            </a:r>
            <a:endParaRPr lang="ru-RU" dirty="0">
              <a:solidFill>
                <a:srgbClr val="700000"/>
              </a:solidFill>
            </a:endParaRPr>
          </a:p>
          <a:p>
            <a:pPr>
              <a:spcBef>
                <a:spcPts val="0"/>
              </a:spcBef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высшая</a:t>
            </a:r>
          </a:p>
          <a:p>
            <a:pPr>
              <a:spcBef>
                <a:spcPts val="0"/>
              </a:spcBef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Мастер спорта России по самбо</a:t>
            </a:r>
          </a:p>
          <a:p>
            <a:pPr>
              <a:spcBef>
                <a:spcPts val="0"/>
              </a:spcBef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Заслуженный тренер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России</a:t>
            </a:r>
            <a:endParaRPr lang="en-US" sz="140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Президент ТРОО «Федерация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САМБО»</a:t>
            </a:r>
            <a:r>
              <a:rPr lang="ru-RU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7187" name="Picture 19" descr="&lt;bdo itemprop=fio&gt;Власов Сергей Юрьевич&lt;/bdo&gt;"/>
          <p:cNvPicPr>
            <a:picLocks noChangeAspect="1" noChangeArrowheads="1"/>
          </p:cNvPicPr>
          <p:nvPr/>
        </p:nvPicPr>
        <p:blipFill>
          <a:blip r:embed="rId3"/>
          <a:srcRect r="16577" b="12599"/>
          <a:stretch>
            <a:fillRect/>
          </a:stretch>
        </p:blipFill>
        <p:spPr bwMode="auto">
          <a:xfrm>
            <a:off x="428596" y="2143116"/>
            <a:ext cx="10763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20"/>
          <p:cNvSpPr>
            <a:spLocks noChangeArrowheads="1"/>
          </p:cNvSpPr>
          <p:nvPr/>
        </p:nvSpPr>
        <p:spPr bwMode="auto">
          <a:xfrm>
            <a:off x="1692275" y="2214554"/>
            <a:ext cx="456247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0000"/>
                </a:solidFill>
              </a:rPr>
              <a:t>Власов Сергей Юрьевич</a:t>
            </a:r>
            <a:endParaRPr lang="ru-RU" dirty="0">
              <a:solidFill>
                <a:srgbClr val="70000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высшая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Мастер спорта СССР по самбо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Неоднократный чемпион мира по самбо 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Отличник физической культуры и спорта</a:t>
            </a:r>
          </a:p>
        </p:txBody>
      </p:sp>
      <p:pic>
        <p:nvPicPr>
          <p:cNvPr id="7189" name="Picture 21" descr="&lt;bdo itemprop=fio&gt;Ворфоломеев Вадим Петрович&lt;/bdo&gt;"/>
          <p:cNvPicPr>
            <a:picLocks noChangeAspect="1" noChangeArrowheads="1"/>
          </p:cNvPicPr>
          <p:nvPr/>
        </p:nvPicPr>
        <p:blipFill>
          <a:blip r:embed="rId4"/>
          <a:srcRect b="12599"/>
          <a:stretch>
            <a:fillRect/>
          </a:stretch>
        </p:blipFill>
        <p:spPr bwMode="auto">
          <a:xfrm>
            <a:off x="428596" y="3857628"/>
            <a:ext cx="1058862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8" name="Rectangle 22"/>
          <p:cNvSpPr>
            <a:spLocks noChangeArrowheads="1"/>
          </p:cNvSpPr>
          <p:nvPr/>
        </p:nvSpPr>
        <p:spPr bwMode="auto">
          <a:xfrm>
            <a:off x="1692275" y="4071943"/>
            <a:ext cx="45624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700000"/>
                </a:solidFill>
              </a:rPr>
              <a:t>Ворфоломеев</a:t>
            </a:r>
            <a:r>
              <a:rPr lang="ru-RU" b="1" dirty="0">
                <a:solidFill>
                  <a:srgbClr val="700000"/>
                </a:solidFill>
              </a:rPr>
              <a:t> Вадим Петрович</a:t>
            </a:r>
            <a:endParaRPr lang="ru-RU" dirty="0">
              <a:solidFill>
                <a:srgbClr val="70000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высшая</a:t>
            </a:r>
          </a:p>
        </p:txBody>
      </p:sp>
      <p:pic>
        <p:nvPicPr>
          <p:cNvPr id="11" name="Picture 8" descr="&lt;bdo itemprop=fio&gt;Камнева Екатерина Анатольевна&lt;/bdo&g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5357826"/>
            <a:ext cx="10509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1714480" y="5500702"/>
            <a:ext cx="4572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700000"/>
                </a:solidFill>
              </a:rPr>
              <a:t>Камнева</a:t>
            </a:r>
            <a:r>
              <a:rPr lang="ru-RU" b="1" dirty="0" smtClean="0">
                <a:solidFill>
                  <a:srgbClr val="700000"/>
                </a:solidFill>
              </a:rPr>
              <a:t> Екатерина Анатольевна</a:t>
            </a:r>
            <a:endParaRPr lang="ru-RU" dirty="0" smtClean="0">
              <a:solidFill>
                <a:srgbClr val="70000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первая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Мастер спорта России по самбо</a:t>
            </a:r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3" name="Рисунок 12" descr="Unost_Logo_15q_7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09964" y="1"/>
            <a:ext cx="1434035" cy="142873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14"/>
          <p:cNvSpPr>
            <a:spLocks noChangeArrowheads="1"/>
          </p:cNvSpPr>
          <p:nvPr/>
        </p:nvSpPr>
        <p:spPr bwMode="auto">
          <a:xfrm>
            <a:off x="1763713" y="357166"/>
            <a:ext cx="456247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700000"/>
                </a:solidFill>
              </a:rPr>
              <a:t>Ковях</a:t>
            </a:r>
            <a:r>
              <a:rPr lang="ru-RU" b="1" dirty="0">
                <a:solidFill>
                  <a:srgbClr val="700000"/>
                </a:solidFill>
              </a:rPr>
              <a:t> Николай Алексеевич</a:t>
            </a:r>
            <a:endParaRPr lang="ru-RU" dirty="0">
              <a:solidFill>
                <a:srgbClr val="70000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первая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Заслуженный мастер спорта России по самбо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Чемпион Кубка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мира по самбо</a:t>
            </a:r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Чемпион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России по самбо</a:t>
            </a:r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8212" name="Picture 20" descr="&lt;bdo itemprop=fio&gt;Куприянов Николай Петрович&lt;/bdo&gt;"/>
          <p:cNvPicPr>
            <a:picLocks noChangeAspect="1" noChangeArrowheads="1"/>
          </p:cNvPicPr>
          <p:nvPr/>
        </p:nvPicPr>
        <p:blipFill>
          <a:blip r:embed="rId2"/>
          <a:srcRect l="7610" r="7610"/>
          <a:stretch>
            <a:fillRect/>
          </a:stretch>
        </p:blipFill>
        <p:spPr bwMode="auto">
          <a:xfrm>
            <a:off x="428596" y="1928802"/>
            <a:ext cx="10382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9" name="Rectangle 21"/>
          <p:cNvSpPr>
            <a:spLocks noChangeArrowheads="1"/>
          </p:cNvSpPr>
          <p:nvPr/>
        </p:nvSpPr>
        <p:spPr bwMode="auto">
          <a:xfrm>
            <a:off x="1763713" y="2214554"/>
            <a:ext cx="45624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0000"/>
                </a:solidFill>
              </a:rPr>
              <a:t>Куприянов Николай Петрович</a:t>
            </a:r>
            <a:endParaRPr lang="ru-RU" dirty="0">
              <a:solidFill>
                <a:srgbClr val="70000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Отличник физической культуры и спорта</a:t>
            </a:r>
          </a:p>
        </p:txBody>
      </p:sp>
      <p:pic>
        <p:nvPicPr>
          <p:cNvPr id="8214" name="Picture 22" descr="&lt;bdo itemprop=fio&gt;Лопин Николай Николаевич&lt;/bdo&gt;"/>
          <p:cNvPicPr>
            <a:picLocks noChangeAspect="1" noChangeArrowheads="1"/>
          </p:cNvPicPr>
          <p:nvPr/>
        </p:nvPicPr>
        <p:blipFill>
          <a:blip r:embed="rId3"/>
          <a:srcRect l="9448" r="7559"/>
          <a:stretch>
            <a:fillRect/>
          </a:stretch>
        </p:blipFill>
        <p:spPr bwMode="auto">
          <a:xfrm>
            <a:off x="428596" y="3500438"/>
            <a:ext cx="108585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01" name="Rectangle 23"/>
          <p:cNvSpPr>
            <a:spLocks noChangeArrowheads="1"/>
          </p:cNvSpPr>
          <p:nvPr/>
        </p:nvSpPr>
        <p:spPr bwMode="auto">
          <a:xfrm>
            <a:off x="1763713" y="3714753"/>
            <a:ext cx="45624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700000"/>
                </a:solidFill>
              </a:rPr>
              <a:t>Лопин</a:t>
            </a:r>
            <a:r>
              <a:rPr lang="ru-RU" b="1" dirty="0">
                <a:solidFill>
                  <a:srgbClr val="700000"/>
                </a:solidFill>
              </a:rPr>
              <a:t> Николай Николаевич</a:t>
            </a:r>
            <a:endParaRPr lang="ru-RU" dirty="0">
              <a:solidFill>
                <a:srgbClr val="70000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Мастер спорта СССР по самбо </a:t>
            </a:r>
          </a:p>
        </p:txBody>
      </p:sp>
      <p:pic>
        <p:nvPicPr>
          <p:cNvPr id="8216" name="Picture 24" descr="DSC04630"/>
          <p:cNvPicPr>
            <a:picLocks noChangeAspect="1" noChangeArrowheads="1"/>
          </p:cNvPicPr>
          <p:nvPr/>
        </p:nvPicPr>
        <p:blipFill>
          <a:blip r:embed="rId4"/>
          <a:srcRect l="40265" t="25980" r="26146" b="44781"/>
          <a:stretch>
            <a:fillRect/>
          </a:stretch>
        </p:blipFill>
        <p:spPr bwMode="auto">
          <a:xfrm>
            <a:off x="428596" y="285728"/>
            <a:ext cx="1044575" cy="1366837"/>
          </a:xfrm>
          <a:prstGeom prst="rect">
            <a:avLst/>
          </a:prstGeom>
          <a:noFill/>
          <a:effectLst/>
        </p:spPr>
      </p:pic>
      <p:pic>
        <p:nvPicPr>
          <p:cNvPr id="11" name="Picture 20" descr="ывыв"/>
          <p:cNvPicPr>
            <a:picLocks noChangeAspect="1" noChangeArrowheads="1"/>
          </p:cNvPicPr>
          <p:nvPr/>
        </p:nvPicPr>
        <p:blipFill>
          <a:blip r:embed="rId5"/>
          <a:srcRect l="34288" t="2019" r="6683" b="53694"/>
          <a:stretch>
            <a:fillRect/>
          </a:stretch>
        </p:blipFill>
        <p:spPr bwMode="auto">
          <a:xfrm>
            <a:off x="428596" y="5143512"/>
            <a:ext cx="1079500" cy="1439862"/>
          </a:xfrm>
          <a:prstGeom prst="rect">
            <a:avLst/>
          </a:prstGeom>
          <a:noFill/>
          <a:effectLst/>
        </p:spPr>
      </p:pic>
      <p:sp>
        <p:nvSpPr>
          <p:cNvPr id="12" name="Прямоугольник 11"/>
          <p:cNvSpPr/>
          <p:nvPr/>
        </p:nvSpPr>
        <p:spPr>
          <a:xfrm>
            <a:off x="1785918" y="5357826"/>
            <a:ext cx="464343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0000"/>
                </a:solidFill>
              </a:rPr>
              <a:t>Савин Андрей Сергеевич</a:t>
            </a:r>
            <a:endParaRPr lang="ru-RU" dirty="0" smtClean="0">
              <a:solidFill>
                <a:srgbClr val="70000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первая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Мастер спорта России по самбо</a:t>
            </a:r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3" name="Рисунок 12" descr="Unost_Logo_15q_7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09964" y="1"/>
            <a:ext cx="1434035" cy="142873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7" name="Picture 11" descr="&lt;bdo itemprop=fio&gt;Шишкин Дмитрий Владимиоович&lt;/bdo&g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00240"/>
            <a:ext cx="10795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1" name="Rectangle 13"/>
          <p:cNvSpPr>
            <a:spLocks noChangeArrowheads="1"/>
          </p:cNvSpPr>
          <p:nvPr/>
        </p:nvSpPr>
        <p:spPr bwMode="auto">
          <a:xfrm>
            <a:off x="1763713" y="2000240"/>
            <a:ext cx="5689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0000"/>
                </a:solidFill>
              </a:rPr>
              <a:t>Шишкин Дмитрий Владимирович</a:t>
            </a:r>
            <a:endParaRPr lang="ru-RU" dirty="0">
              <a:solidFill>
                <a:srgbClr val="70000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Заслуженный мастер спорта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России по самбо</a:t>
            </a:r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Многократный чемпион России по самбо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2-кратный чемпион мира по самбо среди молодёжи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Чемпион и призёр чемпионатов мира по самбо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Награждён медалью орденом за заслуги перед Отечеством II степени</a:t>
            </a:r>
          </a:p>
        </p:txBody>
      </p:sp>
      <p:pic>
        <p:nvPicPr>
          <p:cNvPr id="9233" name="Picture 17" descr="&lt;bdo itemprop=fio&gt;Самборский Сергей Владимирович&lt;/bdo&g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10858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3" name="Rectangle 18"/>
          <p:cNvSpPr>
            <a:spLocks noChangeArrowheads="1"/>
          </p:cNvSpPr>
          <p:nvPr/>
        </p:nvSpPr>
        <p:spPr bwMode="auto">
          <a:xfrm>
            <a:off x="1763713" y="357166"/>
            <a:ext cx="456247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0000"/>
                </a:solidFill>
              </a:rPr>
              <a:t>Самборский Сергей Владимирович</a:t>
            </a:r>
            <a:endParaRPr lang="ru-RU" dirty="0">
              <a:solidFill>
                <a:srgbClr val="70000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высшая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Мастер спорта СССР по самбо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Заслуженный тренер России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Отличник физической культуры и спорта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86182" y="3929066"/>
            <a:ext cx="1785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ДЗЮДО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0" name="Picture 7" descr="&lt;bdo itemprop=fio&gt;Двоеглазов Павел Вячеславович&lt;/bdo&g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714884"/>
            <a:ext cx="10858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785918" y="5000636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700000"/>
                </a:solidFill>
              </a:rPr>
              <a:t>Двоеглазов</a:t>
            </a:r>
            <a:r>
              <a:rPr lang="ru-RU" b="1" dirty="0" smtClean="0">
                <a:solidFill>
                  <a:srgbClr val="700000"/>
                </a:solidFill>
              </a:rPr>
              <a:t> Павел Вячеславович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высшая</a:t>
            </a:r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2" name="Рисунок 11" descr="Unost_Logo_15q_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09964" y="1"/>
            <a:ext cx="1434035" cy="142873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0" name="Picture 10" descr="&lt;bdo itemprop=fio&gt;Федин Владимир Владимирович&lt;/bdo&g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10763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8" name="Rectangle 12"/>
          <p:cNvSpPr>
            <a:spLocks noChangeArrowheads="1"/>
          </p:cNvSpPr>
          <p:nvPr/>
        </p:nvSpPr>
        <p:spPr bwMode="auto">
          <a:xfrm>
            <a:off x="1692275" y="500042"/>
            <a:ext cx="56165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0000"/>
                </a:solidFill>
              </a:rPr>
              <a:t>Федин Владимир Владимирович</a:t>
            </a:r>
            <a:r>
              <a:rPr lang="ru-RU" dirty="0">
                <a:solidFill>
                  <a:srgbClr val="700000"/>
                </a:solidFill>
              </a:rPr>
              <a:t> 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Заслуженный мастер спорта России по дзюдо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Бронзовый призер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</a:rPr>
              <a:t>Паралимпийских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 игр в Лондоне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Награждён медалью</a:t>
            </a:r>
            <a:r>
              <a:rPr lang="en-US" sz="1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орденом за заслуги перед Отечеством II степени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86051" y="2285992"/>
            <a:ext cx="4286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ГРЕКО-РИМСКАЯ БОРЬБА </a:t>
            </a:r>
            <a:endParaRPr lang="ru-RU" sz="2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7" descr="425_22_46_08_405d-3"/>
          <p:cNvPicPr>
            <a:picLocks noChangeAspect="1" noChangeArrowheads="1"/>
          </p:cNvPicPr>
          <p:nvPr/>
        </p:nvPicPr>
        <p:blipFill>
          <a:blip r:embed="rId3"/>
          <a:srcRect l="11810" r="11810"/>
          <a:stretch>
            <a:fillRect/>
          </a:stretch>
        </p:blipFill>
        <p:spPr bwMode="auto">
          <a:xfrm>
            <a:off x="428596" y="3071810"/>
            <a:ext cx="11144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785918" y="3500438"/>
            <a:ext cx="46025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700000"/>
                </a:solidFill>
              </a:rPr>
              <a:t>Асаулко</a:t>
            </a:r>
            <a:r>
              <a:rPr lang="ru-RU" b="1" dirty="0" smtClean="0">
                <a:solidFill>
                  <a:srgbClr val="700000"/>
                </a:solidFill>
              </a:rPr>
              <a:t> Эрик Владимирович</a:t>
            </a:r>
            <a:r>
              <a:rPr lang="ru-RU" dirty="0" smtClean="0">
                <a:solidFill>
                  <a:srgbClr val="700000"/>
                </a:solidFill>
              </a:rPr>
              <a:t> </a:t>
            </a:r>
            <a:endParaRPr lang="ru-RU" dirty="0">
              <a:solidFill>
                <a:srgbClr val="700000"/>
              </a:solidFill>
            </a:endParaRPr>
          </a:p>
        </p:txBody>
      </p:sp>
      <p:pic>
        <p:nvPicPr>
          <p:cNvPr id="12" name="Picture 9" descr="&lt;bdo itemprop=fio&gt;Бизин Сергей Васильевич&lt;/bdo&gt;"/>
          <p:cNvPicPr>
            <a:picLocks noChangeAspect="1" noChangeArrowheads="1"/>
          </p:cNvPicPr>
          <p:nvPr/>
        </p:nvPicPr>
        <p:blipFill>
          <a:blip r:embed="rId4"/>
          <a:srcRect l="7767" r="7767"/>
          <a:stretch>
            <a:fillRect/>
          </a:stretch>
        </p:blipFill>
        <p:spPr bwMode="auto">
          <a:xfrm>
            <a:off x="428596" y="4786322"/>
            <a:ext cx="1104900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1785918" y="5000636"/>
            <a:ext cx="3297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700000"/>
                </a:solidFill>
              </a:rPr>
              <a:t>Бизин</a:t>
            </a:r>
            <a:r>
              <a:rPr lang="ru-RU" b="1" dirty="0" smtClean="0">
                <a:solidFill>
                  <a:srgbClr val="700000"/>
                </a:solidFill>
              </a:rPr>
              <a:t> Сергей Васильевич</a:t>
            </a:r>
            <a:endParaRPr lang="ru-RU" dirty="0">
              <a:solidFill>
                <a:srgbClr val="7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85918" y="5357826"/>
            <a:ext cx="31429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высшая</a:t>
            </a:r>
          </a:p>
        </p:txBody>
      </p:sp>
      <p:pic>
        <p:nvPicPr>
          <p:cNvPr id="15" name="Рисунок 14" descr="Unost_Logo_15q_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09964" y="1"/>
            <a:ext cx="1434035" cy="14287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</TotalTime>
  <Words>442</Words>
  <Application>Microsoft Office PowerPoint</Application>
  <PresentationFormat>Экран (4:3)</PresentationFormat>
  <Paragraphs>179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 Windows</cp:lastModifiedBy>
  <cp:revision>78</cp:revision>
  <dcterms:created xsi:type="dcterms:W3CDTF">2019-06-25T06:58:34Z</dcterms:created>
  <dcterms:modified xsi:type="dcterms:W3CDTF">2020-08-11T12:04:16Z</dcterms:modified>
</cp:coreProperties>
</file>