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0000"/>
    <a:srgbClr val="D6009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D134-1872-4171-B0B0-7CF11104D8FA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5077-80F9-4DBE-AFB0-C0C3F91D8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8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5077-80F9-4DBE-AFB0-C0C3F91D8A7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823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7C53-06F0-4AD7-A9DE-E00B8955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5151-872B-4812-A625-716F39632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7963-44F1-4D9D-A36D-CA9A5F6F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0611-C7D3-4671-878A-D36C355F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A2DD-C716-4A37-996D-BE1408953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8141-10D7-4274-82E1-45EA58529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0ECD-BECE-49A9-892D-B9FB4551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5829-F289-4425-8504-6D84E0EF8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AAB9-63EF-4BF3-9682-8982D353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7066-EE4D-42CA-B1C2-49AC49A8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E8CC-8CE1-4058-85FD-B88250F46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401C7C4-E1CC-44A1-92A2-6C32F3B9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unost-tula.ru/upload/photo/12-03-18/425_17_04_52_oLKE-3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71"/>
          <p:cNvSpPr>
            <a:spLocks noChangeArrowheads="1"/>
          </p:cNvSpPr>
          <p:nvPr/>
        </p:nvSpPr>
        <p:spPr bwMode="auto">
          <a:xfrm>
            <a:off x="742950" y="2241550"/>
            <a:ext cx="2011363" cy="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215" name="Picture 167" descr="http://unost-tula.ru/upload/photo/12-03-18/425_17_04_52_oLKE-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620713"/>
            <a:ext cx="1030287" cy="1368425"/>
          </a:xfrm>
          <a:prstGeom prst="rect">
            <a:avLst/>
          </a:prstGeom>
          <a:noFill/>
          <a:effectLst/>
        </p:spPr>
      </p:pic>
      <p:sp>
        <p:nvSpPr>
          <p:cNvPr id="2053" name="Rectangle 199"/>
          <p:cNvSpPr>
            <a:spLocks noChangeArrowheads="1"/>
          </p:cNvSpPr>
          <p:nvPr/>
        </p:nvSpPr>
        <p:spPr bwMode="auto">
          <a:xfrm>
            <a:off x="1692275" y="908050"/>
            <a:ext cx="568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Зюкина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Анна Сергеевна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	</a:t>
            </a:r>
            <a:endParaRPr lang="ru-RU" sz="2000" dirty="0">
              <a:solidFill>
                <a:srgbClr val="00206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Директор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художественной гимнастике</a:t>
            </a:r>
          </a:p>
        </p:txBody>
      </p:sp>
      <p:pic>
        <p:nvPicPr>
          <p:cNvPr id="2289" name="Picture 241" descr="425_10_29_39_KNTo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276475"/>
            <a:ext cx="989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Rectangle 243"/>
          <p:cNvSpPr>
            <a:spLocks noChangeArrowheads="1"/>
          </p:cNvSpPr>
          <p:nvPr/>
        </p:nvSpPr>
        <p:spPr bwMode="auto">
          <a:xfrm>
            <a:off x="1714480" y="2571744"/>
            <a:ext cx="56372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Клекнер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Елена Александровна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Заместитель директора по спортивной работе</a:t>
            </a:r>
          </a:p>
        </p:txBody>
      </p:sp>
      <p:pic>
        <p:nvPicPr>
          <p:cNvPr id="2292" name="Picture 244" descr="425_12_11_59_1V82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860800"/>
            <a:ext cx="9810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" name="Rectangle 246"/>
          <p:cNvSpPr>
            <a:spLocks noChangeArrowheads="1"/>
          </p:cNvSpPr>
          <p:nvPr/>
        </p:nvSpPr>
        <p:spPr bwMode="auto">
          <a:xfrm>
            <a:off x="1692275" y="4071942"/>
            <a:ext cx="44640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Улезько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Евгения Николаевна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Заместитель директора по спортивно-массовой работе</a:t>
            </a:r>
          </a:p>
        </p:txBody>
      </p:sp>
      <p:sp>
        <p:nvSpPr>
          <p:cNvPr id="2058" name="Rectangle 247"/>
          <p:cNvSpPr>
            <a:spLocks noChangeArrowheads="1"/>
          </p:cNvSpPr>
          <p:nvPr/>
        </p:nvSpPr>
        <p:spPr bwMode="auto">
          <a:xfrm>
            <a:off x="1428729" y="174625"/>
            <a:ext cx="6053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Сотрудники МБУ СШОР «Юность»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96" name="Picture 248" descr="425_20_45_43_DcyR-3"/>
          <p:cNvPicPr>
            <a:picLocks noChangeAspect="1" noChangeArrowheads="1"/>
          </p:cNvPicPr>
          <p:nvPr/>
        </p:nvPicPr>
        <p:blipFill>
          <a:blip r:embed="rId6"/>
          <a:srcRect l="26430" r="26430" b="30644"/>
          <a:stretch>
            <a:fillRect/>
          </a:stretch>
        </p:blipFill>
        <p:spPr bwMode="auto">
          <a:xfrm>
            <a:off x="468313" y="5359427"/>
            <a:ext cx="1031853" cy="12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Rectangle 249"/>
          <p:cNvSpPr>
            <a:spLocks noChangeArrowheads="1"/>
          </p:cNvSpPr>
          <p:nvPr/>
        </p:nvSpPr>
        <p:spPr bwMode="auto">
          <a:xfrm>
            <a:off x="1692275" y="5572140"/>
            <a:ext cx="45624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Судаков Артём Вадимович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Заместитель директора по хозяйственной части</a:t>
            </a: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&lt;bdo itemprop=fio&gt;Булатуков Эдуард Артурович&lt;/bdo&gt;"/>
          <p:cNvPicPr>
            <a:picLocks noChangeAspect="1" noChangeArrowheads="1"/>
          </p:cNvPicPr>
          <p:nvPr/>
        </p:nvPicPr>
        <p:blipFill>
          <a:blip r:embed="rId2"/>
          <a:srcRect l="18898" r="18898"/>
          <a:stretch>
            <a:fillRect/>
          </a:stretch>
        </p:blipFill>
        <p:spPr bwMode="auto">
          <a:xfrm>
            <a:off x="500034" y="785794"/>
            <a:ext cx="10779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1785918" y="1214422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Булатуков Эдуард Артурович</a:t>
            </a:r>
          </a:p>
        </p:txBody>
      </p:sp>
      <p:pic>
        <p:nvPicPr>
          <p:cNvPr id="11" name="Picture 8" descr="425_16_40_42_uxMT-3"/>
          <p:cNvPicPr>
            <a:picLocks noChangeAspect="1" noChangeArrowheads="1"/>
          </p:cNvPicPr>
          <p:nvPr/>
        </p:nvPicPr>
        <p:blipFill>
          <a:blip r:embed="rId3"/>
          <a:srcRect l="8858" r="8858"/>
          <a:stretch>
            <a:fillRect/>
          </a:stretch>
        </p:blipFill>
        <p:spPr bwMode="auto">
          <a:xfrm>
            <a:off x="500034" y="2714620"/>
            <a:ext cx="11509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857356" y="2786058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Сергеев Александр Григорьевич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вольной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международного класса по греко-римской борьбе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Picture 11" descr="425_13_03_03_Kytv-3"/>
          <p:cNvPicPr>
            <a:picLocks noChangeAspect="1" noChangeArrowheads="1"/>
          </p:cNvPicPr>
          <p:nvPr/>
        </p:nvPicPr>
        <p:blipFill>
          <a:blip r:embed="rId4"/>
          <a:srcRect l="41748" t="20905" r="33398" b="37628"/>
          <a:stretch>
            <a:fillRect/>
          </a:stretch>
        </p:blipFill>
        <p:spPr bwMode="auto">
          <a:xfrm>
            <a:off x="500034" y="4572008"/>
            <a:ext cx="1165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857356" y="4714884"/>
            <a:ext cx="65722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Писакин</a:t>
            </a:r>
            <a:r>
              <a:rPr lang="ru-RU" b="1" dirty="0" smtClean="0">
                <a:solidFill>
                  <a:srgbClr val="700000"/>
                </a:solidFill>
              </a:rPr>
              <a:t> Александр </a:t>
            </a:r>
            <a:r>
              <a:rPr lang="ru-RU" b="1" dirty="0" err="1" smtClean="0">
                <a:solidFill>
                  <a:srgbClr val="700000"/>
                </a:solidFill>
              </a:rPr>
              <a:t>Кимович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международного класса по греко-римской борьбе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РОО «Федерация спортивной борьбы Тульской области»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Четырехкратный чемпион СССР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Двукратный чемпион мира среди ветеранов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132138" y="285728"/>
            <a:ext cx="3082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ВОЛЬНАЯ БОРЬБА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304" name="Picture 16" descr="425_16_37_58_2sZU-3"/>
          <p:cNvPicPr>
            <a:picLocks noChangeAspect="1" noChangeArrowheads="1"/>
          </p:cNvPicPr>
          <p:nvPr/>
        </p:nvPicPr>
        <p:blipFill>
          <a:blip r:embed="rId2"/>
          <a:srcRect l="22145" r="22145" b="13324"/>
          <a:stretch>
            <a:fillRect/>
          </a:stretch>
        </p:blipFill>
        <p:spPr bwMode="auto">
          <a:xfrm>
            <a:off x="428596" y="928670"/>
            <a:ext cx="1201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8" name="Rectangle 17"/>
          <p:cNvSpPr>
            <a:spLocks noChangeArrowheads="1"/>
          </p:cNvSpPr>
          <p:nvPr/>
        </p:nvSpPr>
        <p:spPr bwMode="auto">
          <a:xfrm>
            <a:off x="1835150" y="1142984"/>
            <a:ext cx="4562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Морозов Владимир Геннадьевич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вольной борьбе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643182"/>
            <a:ext cx="506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СПОРТИВНОЕ ОРИЕНТИРОВАНИЕ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5" descr="&lt;bdo itemprop=fio&gt;Овсянникова Тамара Дмитриевна&lt;/bdo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10890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785918" y="3429000"/>
            <a:ext cx="67151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Овсянникова Тамара Дмитриевна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спортивному ориентированию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Неоднократная чемпионка мира по спортивному ориентированию среди ветеранов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4" name="Picture 8" descr="&lt;bdo itemprop=fio&gt;Павлова Мария Александровна&lt;/bdo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143512"/>
            <a:ext cx="1079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785918" y="5357826"/>
            <a:ext cx="46434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Павлова Мария Александровна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спортивному ориентированию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1763713" y="642918"/>
            <a:ext cx="4562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Порхун</a:t>
            </a:r>
            <a:r>
              <a:rPr lang="ru-RU" b="1" dirty="0">
                <a:solidFill>
                  <a:srgbClr val="700000"/>
                </a:solidFill>
              </a:rPr>
              <a:t> Вадим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спорта СССР по спортивному ориентированию</a:t>
            </a:r>
          </a:p>
        </p:txBody>
      </p:sp>
      <p:pic>
        <p:nvPicPr>
          <p:cNvPr id="14354" name="Picture 18" descr="425_13_07_04_1cnO-2"/>
          <p:cNvPicPr>
            <a:picLocks noChangeAspect="1" noChangeArrowheads="1"/>
          </p:cNvPicPr>
          <p:nvPr/>
        </p:nvPicPr>
        <p:blipFill>
          <a:blip r:embed="rId2"/>
          <a:srcRect l="11977" t="4666" r="4439" b="22278"/>
          <a:stretch>
            <a:fillRect/>
          </a:stretch>
        </p:blipFill>
        <p:spPr bwMode="auto">
          <a:xfrm>
            <a:off x="428596" y="500042"/>
            <a:ext cx="1081087" cy="1323975"/>
          </a:xfrm>
          <a:prstGeom prst="rect">
            <a:avLst/>
          </a:prstGeom>
          <a:noFill/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357554" y="2357430"/>
            <a:ext cx="231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ПАУЭРЛИФТИНГ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&lt;bdo itemprop=fio&gt;Бухаров Юрий Васильевич&lt;/bdo&gt;"/>
          <p:cNvPicPr>
            <a:picLocks noChangeAspect="1" noChangeArrowheads="1"/>
          </p:cNvPicPr>
          <p:nvPr/>
        </p:nvPicPr>
        <p:blipFill>
          <a:blip r:embed="rId3"/>
          <a:srcRect b="12599"/>
          <a:stretch>
            <a:fillRect/>
          </a:stretch>
        </p:blipFill>
        <p:spPr bwMode="auto">
          <a:xfrm>
            <a:off x="428596" y="3071810"/>
            <a:ext cx="1120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857356" y="3214686"/>
            <a:ext cx="50006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Бухаров</a:t>
            </a:r>
            <a:r>
              <a:rPr lang="ru-RU" b="1" dirty="0" smtClean="0">
                <a:solidFill>
                  <a:srgbClr val="700000"/>
                </a:solidFill>
              </a:rPr>
              <a:t> Юрий Васильевич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тяжелой атлетике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4" name="Picture 14" descr="&lt;bdo itemprop=fio&gt;Ендураев Андрей Евгеньевич&lt;/bdo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929198"/>
            <a:ext cx="1144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928794" y="5072074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Ендураев</a:t>
            </a:r>
            <a:r>
              <a:rPr lang="ru-RU" b="1" dirty="0" smtClean="0">
                <a:solidFill>
                  <a:srgbClr val="700000"/>
                </a:solidFill>
              </a:rPr>
              <a:t> Андрей Евгеньевич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пауэрлифтингу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&lt;bdo itemprop=fio&gt;Жихарев Игорь Васильевич&lt;/bdo&gt;"/>
          <p:cNvPicPr>
            <a:picLocks noChangeAspect="1" noChangeArrowheads="1"/>
          </p:cNvPicPr>
          <p:nvPr/>
        </p:nvPicPr>
        <p:blipFill>
          <a:blip r:embed="rId2"/>
          <a:srcRect b="12599"/>
          <a:stretch>
            <a:fillRect/>
          </a:stretch>
        </p:blipFill>
        <p:spPr bwMode="auto">
          <a:xfrm>
            <a:off x="428596" y="214290"/>
            <a:ext cx="1190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857356" y="428604"/>
            <a:ext cx="5000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Жихарев Игорь Васильевич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тяжелой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Picture 12" descr="&lt;bdo itemprop=fio&gt;Ивегеш Александр Викторович&lt;/bdo&gt;"/>
          <p:cNvPicPr>
            <a:picLocks noChangeAspect="1" noChangeArrowheads="1"/>
          </p:cNvPicPr>
          <p:nvPr/>
        </p:nvPicPr>
        <p:blipFill>
          <a:blip r:embed="rId3"/>
          <a:srcRect b="12599"/>
          <a:stretch>
            <a:fillRect/>
          </a:stretch>
        </p:blipFill>
        <p:spPr bwMode="auto">
          <a:xfrm>
            <a:off x="428596" y="1928802"/>
            <a:ext cx="11763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85918" y="2143116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Ивегеш</a:t>
            </a:r>
            <a:r>
              <a:rPr lang="ru-RU" b="1" dirty="0" smtClean="0">
                <a:solidFill>
                  <a:srgbClr val="700000"/>
                </a:solidFill>
              </a:rPr>
              <a:t> Александр Викторович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Спортивный судья всероссийской категории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И.о. председателя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</a:rPr>
              <a:t>ОО ТО 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Федерация пауэрлифтинга»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Picture 15" descr="&lt;bdo itemprop=fio&gt;Казанцев Николай Анатольевич&lt;/bdo&gt;"/>
          <p:cNvPicPr>
            <a:picLocks noChangeAspect="1" noChangeArrowheads="1"/>
          </p:cNvPicPr>
          <p:nvPr/>
        </p:nvPicPr>
        <p:blipFill>
          <a:blip r:embed="rId4"/>
          <a:srcRect b="12599"/>
          <a:stretch>
            <a:fillRect/>
          </a:stretch>
        </p:blipFill>
        <p:spPr bwMode="auto">
          <a:xfrm>
            <a:off x="428596" y="3714752"/>
            <a:ext cx="12207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785918" y="3786190"/>
            <a:ext cx="52149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Казанцев Николай Анатольевич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пауэрлифтингу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тяжелой атлетике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Заслуженный тренер РСФСР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5" name="Picture 18" descr="&lt;bdo itemprop=fio&gt;Мошаров Никита Евгеньевич&lt;/bdo&g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14950"/>
            <a:ext cx="1143008" cy="146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785918" y="5500702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Мошаров</a:t>
            </a:r>
            <a:r>
              <a:rPr lang="ru-RU" b="1" dirty="0" smtClean="0">
                <a:solidFill>
                  <a:srgbClr val="700000"/>
                </a:solidFill>
              </a:rPr>
              <a:t> Никита Евгеньевич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спорта международного класса по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армлифтингу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Чемпион мира и Европы по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армлифтингу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Unost_Logo_15q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86117" y="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КОННЫЙ СПОРТ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1000108"/>
            <a:ext cx="3712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Кузнецова Наталья Юрьевна</a:t>
            </a:r>
            <a:endParaRPr lang="ru-RU" b="1" dirty="0">
              <a:solidFill>
                <a:srgbClr val="7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3000372"/>
            <a:ext cx="3768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Писарчук</a:t>
            </a:r>
            <a:r>
              <a:rPr lang="ru-RU" b="1" dirty="0" smtClean="0">
                <a:solidFill>
                  <a:srgbClr val="700000"/>
                </a:solidFill>
              </a:rPr>
              <a:t> Ирина Викторовна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4286256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НАСТОЛЬНЫЙ ТЕННИС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1" descr="&lt;bdo itemprop=fio&gt;Потыльчак Ирина Викторовна&lt;/bdo&gt;"/>
          <p:cNvPicPr>
            <a:picLocks noChangeAspect="1" noChangeArrowheads="1"/>
          </p:cNvPicPr>
          <p:nvPr/>
        </p:nvPicPr>
        <p:blipFill>
          <a:blip r:embed="rId3"/>
          <a:srcRect b="25197"/>
          <a:stretch>
            <a:fillRect/>
          </a:stretch>
        </p:blipFill>
        <p:spPr bwMode="auto">
          <a:xfrm>
            <a:off x="642909" y="4929198"/>
            <a:ext cx="1266763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214546" y="5286388"/>
            <a:ext cx="64294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Потыльчак</a:t>
            </a:r>
            <a:r>
              <a:rPr lang="ru-RU" b="1" dirty="0" smtClean="0">
                <a:solidFill>
                  <a:srgbClr val="700000"/>
                </a:solidFill>
              </a:rPr>
              <a:t> Ирина Викторовна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СССР по настольному теннису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Р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OO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 «Федерация  настольного тенниса» Тульской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IMG-20200204-WA0002.jpg"/>
          <p:cNvPicPr>
            <a:picLocks noChangeAspect="1"/>
          </p:cNvPicPr>
          <p:nvPr/>
        </p:nvPicPr>
        <p:blipFill>
          <a:blip r:embed="rId4" cstate="print"/>
          <a:srcRect l="12122" r="6060" b="7273"/>
          <a:stretch>
            <a:fillRect/>
          </a:stretch>
        </p:blipFill>
        <p:spPr>
          <a:xfrm>
            <a:off x="571473" y="2428869"/>
            <a:ext cx="1357322" cy="1809763"/>
          </a:xfrm>
          <a:prstGeom prst="rect">
            <a:avLst/>
          </a:prstGeom>
        </p:spPr>
      </p:pic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64"/>
          <a:stretch/>
        </p:blipFill>
        <p:spPr>
          <a:xfrm>
            <a:off x="571473" y="452248"/>
            <a:ext cx="1361724" cy="17883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357166"/>
            <a:ext cx="207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ШАХМАТЫ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6" descr="&lt;bdo itemprop=fio&gt;Борзова Виктория Вячеславовна&lt;/bdo&gt;"/>
          <p:cNvPicPr>
            <a:picLocks noChangeAspect="1" noChangeArrowheads="1"/>
          </p:cNvPicPr>
          <p:nvPr/>
        </p:nvPicPr>
        <p:blipFill>
          <a:blip r:embed="rId2"/>
          <a:srcRect l="9448" r="9448"/>
          <a:stretch>
            <a:fillRect/>
          </a:stretch>
        </p:blipFill>
        <p:spPr bwMode="auto">
          <a:xfrm>
            <a:off x="571472" y="928670"/>
            <a:ext cx="11731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928794" y="1214422"/>
            <a:ext cx="469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Борзова</a:t>
            </a:r>
            <a:r>
              <a:rPr lang="ru-RU" b="1" dirty="0" smtClean="0">
                <a:solidFill>
                  <a:srgbClr val="700000"/>
                </a:solidFill>
              </a:rPr>
              <a:t> Виктория Вячеславовна</a:t>
            </a:r>
            <a:endParaRPr lang="ru-RU" b="1" dirty="0">
              <a:solidFill>
                <a:srgbClr val="700000"/>
              </a:solidFill>
            </a:endParaRPr>
          </a:p>
        </p:txBody>
      </p:sp>
      <p:pic>
        <p:nvPicPr>
          <p:cNvPr id="12" name="Рисунок 11" descr="Бирюков.png"/>
          <p:cNvPicPr>
            <a:picLocks noChangeAspect="1"/>
          </p:cNvPicPr>
          <p:nvPr/>
        </p:nvPicPr>
        <p:blipFill>
          <a:blip r:embed="rId3"/>
          <a:srcRect l="9802" r="11784" b="4545"/>
          <a:stretch>
            <a:fillRect/>
          </a:stretch>
        </p:blipFill>
        <p:spPr>
          <a:xfrm>
            <a:off x="571472" y="2714620"/>
            <a:ext cx="1197438" cy="15716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00232" y="3000372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Бирюков Илья Николаевич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арбитр и международный мастер FIDE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SC05166.JPG"/>
          <p:cNvPicPr>
            <a:picLocks noChangeAspect="1"/>
          </p:cNvPicPr>
          <p:nvPr/>
        </p:nvPicPr>
        <p:blipFill>
          <a:blip r:embed="rId4" cstate="print"/>
          <a:srcRect l="33594" t="7674" r="21093"/>
          <a:stretch>
            <a:fillRect/>
          </a:stretch>
        </p:blipFill>
        <p:spPr>
          <a:xfrm>
            <a:off x="571472" y="4714884"/>
            <a:ext cx="1214446" cy="16442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00232" y="5072074"/>
            <a:ext cx="4098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Голубев Евгений Викторович</a:t>
            </a:r>
            <a:endParaRPr lang="ru-RU" b="1" dirty="0">
              <a:solidFill>
                <a:srgbClr val="700000"/>
              </a:solidFill>
            </a:endParaRPr>
          </a:p>
        </p:txBody>
      </p:sp>
      <p:pic>
        <p:nvPicPr>
          <p:cNvPr id="16" name="Рисунок 15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&lt;bdo itemprop=fio&gt;Козлов Михаил Петрович&lt;/bdo&gt;"/>
          <p:cNvPicPr>
            <a:picLocks noChangeAspect="1" noChangeArrowheads="1"/>
          </p:cNvPicPr>
          <p:nvPr/>
        </p:nvPicPr>
        <p:blipFill>
          <a:blip r:embed="rId2"/>
          <a:srcRect l="9448" r="9448"/>
          <a:stretch>
            <a:fillRect/>
          </a:stretch>
        </p:blipFill>
        <p:spPr bwMode="auto">
          <a:xfrm>
            <a:off x="323850" y="333375"/>
            <a:ext cx="12017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1714481" y="571480"/>
            <a:ext cx="46117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Козлов Михаил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9470" name="Picture 14" descr="&lt;bdo itemprop=fio&gt;Кривобоков Сергей Александрович&lt;/bdo&gt;"/>
          <p:cNvPicPr>
            <a:picLocks noChangeAspect="1" noChangeArrowheads="1"/>
          </p:cNvPicPr>
          <p:nvPr/>
        </p:nvPicPr>
        <p:blipFill>
          <a:blip r:embed="rId3"/>
          <a:srcRect l="11339" r="11339" b="10106"/>
          <a:stretch>
            <a:fillRect/>
          </a:stretch>
        </p:blipFill>
        <p:spPr bwMode="auto">
          <a:xfrm>
            <a:off x="323850" y="2060575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1714480" y="2500306"/>
            <a:ext cx="4279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Кривобоков Сергей Александрович</a:t>
            </a:r>
          </a:p>
        </p:txBody>
      </p:sp>
      <p:pic>
        <p:nvPicPr>
          <p:cNvPr id="19472" name="Picture 16" descr="&lt;bdo itemprop=fio&gt;Манаенков Владимир Николаевич&lt;/bdo&gt;"/>
          <p:cNvPicPr>
            <a:picLocks noChangeAspect="1" noChangeArrowheads="1"/>
          </p:cNvPicPr>
          <p:nvPr/>
        </p:nvPicPr>
        <p:blipFill>
          <a:blip r:embed="rId4"/>
          <a:srcRect l="7559" r="18898"/>
          <a:stretch>
            <a:fillRect/>
          </a:stretch>
        </p:blipFill>
        <p:spPr bwMode="auto">
          <a:xfrm>
            <a:off x="323850" y="3644900"/>
            <a:ext cx="11826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17" descr="&lt;bdo itemprop=fio&gt;Трубицын Иван Сергеевич&lt;/bdo&gt;"/>
          <p:cNvPicPr>
            <a:picLocks noChangeAspect="1" noChangeArrowheads="1"/>
          </p:cNvPicPr>
          <p:nvPr/>
        </p:nvPicPr>
        <p:blipFill>
          <a:blip r:embed="rId5"/>
          <a:srcRect l="7559" r="11339"/>
          <a:stretch>
            <a:fillRect/>
          </a:stretch>
        </p:blipFill>
        <p:spPr bwMode="auto">
          <a:xfrm>
            <a:off x="323850" y="5373688"/>
            <a:ext cx="1209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1714480" y="3857628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Манаенков</a:t>
            </a:r>
            <a:r>
              <a:rPr lang="ru-RU" b="1" dirty="0">
                <a:solidFill>
                  <a:srgbClr val="700000"/>
                </a:solidFill>
              </a:rPr>
              <a:t> Владимир Николаевич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Международный мастер ИКЧФ (Международная федерация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шахматной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игры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по переписке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1785918" y="5643578"/>
            <a:ext cx="456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Трубицын</a:t>
            </a:r>
            <a:r>
              <a:rPr lang="ru-RU" b="1" dirty="0">
                <a:solidFill>
                  <a:srgbClr val="700000"/>
                </a:solidFill>
              </a:rPr>
              <a:t> Иван Сергеевич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FIDE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3929058" y="285729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ШАШКИ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96" name="Picture 16" descr="IMG-20190620-WA0000"/>
          <p:cNvPicPr>
            <a:picLocks noChangeAspect="1" noChangeArrowheads="1"/>
          </p:cNvPicPr>
          <p:nvPr/>
        </p:nvPicPr>
        <p:blipFill>
          <a:blip r:embed="rId2"/>
          <a:srcRect b="41339"/>
          <a:stretch>
            <a:fillRect/>
          </a:stretch>
        </p:blipFill>
        <p:spPr bwMode="auto">
          <a:xfrm>
            <a:off x="428596" y="1071546"/>
            <a:ext cx="12319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17"/>
          <p:cNvSpPr>
            <a:spLocks noChangeArrowheads="1"/>
          </p:cNvSpPr>
          <p:nvPr/>
        </p:nvSpPr>
        <p:spPr bwMode="auto">
          <a:xfrm>
            <a:off x="1835150" y="1214422"/>
            <a:ext cx="60944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Гетманский Григорий Эдуардович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шашкам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Призёр международных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Всероссийских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соревнований по шашкам</a:t>
            </a:r>
          </a:p>
        </p:txBody>
      </p:sp>
      <p:pic>
        <p:nvPicPr>
          <p:cNvPr id="20498" name="Picture 18" descr="&lt;bdo itemprop=fio&gt;Оксман Борис Моисеевич&lt;/bdo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12080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Rectangle 19"/>
          <p:cNvSpPr>
            <a:spLocks noChangeArrowheads="1"/>
          </p:cNvSpPr>
          <p:nvPr/>
        </p:nvSpPr>
        <p:spPr bwMode="auto">
          <a:xfrm>
            <a:off x="1835150" y="3071810"/>
            <a:ext cx="69516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Оксман</a:t>
            </a:r>
            <a:r>
              <a:rPr lang="ru-RU" b="1" dirty="0">
                <a:solidFill>
                  <a:srgbClr val="700000"/>
                </a:solidFill>
              </a:rPr>
              <a:t> Борис Моисеевич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шашкам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России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почётным знаком «За заслуги в развитии физической культуры и спорта» </a:t>
            </a:r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1835150" y="5286388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Хохлов Юрий Анатольевич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20502" name="Picture 22" descr="DSC04604"/>
          <p:cNvPicPr>
            <a:picLocks noChangeAspect="1" noChangeArrowheads="1"/>
          </p:cNvPicPr>
          <p:nvPr/>
        </p:nvPicPr>
        <p:blipFill>
          <a:blip r:embed="rId4"/>
          <a:srcRect l="30653" t="829" r="36012" b="75304"/>
          <a:stretch>
            <a:fillRect/>
          </a:stretch>
        </p:blipFill>
        <p:spPr bwMode="auto">
          <a:xfrm>
            <a:off x="428596" y="5000636"/>
            <a:ext cx="1192212" cy="1323975"/>
          </a:xfrm>
          <a:prstGeom prst="rect">
            <a:avLst/>
          </a:prstGeom>
          <a:noFill/>
          <a:effectLst/>
        </p:spPr>
      </p:pic>
      <p:pic>
        <p:nvPicPr>
          <p:cNvPr id="11" name="Рисунок 10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425_10_39_42_kRYO-3"/>
          <p:cNvPicPr>
            <a:picLocks noChangeAspect="1" noChangeArrowheads="1"/>
          </p:cNvPicPr>
          <p:nvPr/>
        </p:nvPicPr>
        <p:blipFill>
          <a:blip r:embed="rId2" cstate="print"/>
          <a:srcRect l="11116" b="22145"/>
          <a:stretch>
            <a:fillRect/>
          </a:stretch>
        </p:blipFill>
        <p:spPr bwMode="auto">
          <a:xfrm>
            <a:off x="428596" y="3500438"/>
            <a:ext cx="1163729" cy="146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857356" y="3571876"/>
            <a:ext cx="6429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Проклова Лидия Петровна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Экономист по бухгалтерскому учету и анализу хозяйственной деятельности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1857356" y="2071678"/>
            <a:ext cx="45624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j-lt"/>
                <a:cs typeface="Calibri" pitchFamily="34" charset="0"/>
              </a:rPr>
              <a:t>Королёва Анна Викторовна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Бухгалтер</a:t>
            </a:r>
          </a:p>
        </p:txBody>
      </p:sp>
      <p:sp>
        <p:nvSpPr>
          <p:cNvPr id="3082" name="Rectangle 19"/>
          <p:cNvSpPr>
            <a:spLocks noChangeArrowheads="1"/>
          </p:cNvSpPr>
          <p:nvPr/>
        </p:nvSpPr>
        <p:spPr bwMode="auto">
          <a:xfrm>
            <a:off x="1857356" y="5143512"/>
            <a:ext cx="45624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+mj-lt"/>
                <a:cs typeface="Calibri" pitchFamily="34" charset="0"/>
              </a:rPr>
              <a:t>Склярова Анна Леонидовна</a:t>
            </a:r>
            <a:endParaRPr lang="ru-RU" sz="2000" dirty="0">
              <a:solidFill>
                <a:srgbClr val="700000"/>
              </a:solidFill>
              <a:latin typeface="+mj-lt"/>
              <a:cs typeface="Calibri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Специалист по кадрам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0" t="20601" r="19132" b="3130"/>
          <a:stretch/>
        </p:blipFill>
        <p:spPr>
          <a:xfrm>
            <a:off x="428596" y="5072074"/>
            <a:ext cx="1191076" cy="15716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7356" y="42860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rgbClr val="700000"/>
                </a:solidFill>
                <a:cs typeface="Calibri" pitchFamily="34" charset="0"/>
              </a:rPr>
              <a:t>Курлаева</a:t>
            </a:r>
            <a:r>
              <a:rPr lang="ru-RU" sz="2000" b="1" dirty="0" smtClean="0">
                <a:solidFill>
                  <a:srgbClr val="700000"/>
                </a:solidFill>
                <a:cs typeface="Calibri" pitchFamily="34" charset="0"/>
              </a:rPr>
              <a:t> Марина Михайловна</a:t>
            </a:r>
            <a:endParaRPr lang="ru-RU" sz="2000" dirty="0" smtClean="0">
              <a:solidFill>
                <a:srgbClr val="700000"/>
              </a:solidFill>
              <a:cs typeface="Calibri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Главный бухгалтер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P0c7q316ZuI (1).jpg"/>
          <p:cNvPicPr>
            <a:picLocks noChangeAspect="1"/>
          </p:cNvPicPr>
          <p:nvPr/>
        </p:nvPicPr>
        <p:blipFill>
          <a:blip r:embed="rId5"/>
          <a:srcRect l="13328" t="18726" r="28131" b="35958"/>
          <a:stretch>
            <a:fillRect/>
          </a:stretch>
        </p:blipFill>
        <p:spPr>
          <a:xfrm>
            <a:off x="428596" y="1857364"/>
            <a:ext cx="1143008" cy="1571636"/>
          </a:xfrm>
          <a:prstGeom prst="rect">
            <a:avLst/>
          </a:prstGeom>
        </p:spPr>
      </p:pic>
      <p:pic>
        <p:nvPicPr>
          <p:cNvPr id="11" name="Рисунок 10" descr="3xmmIam4qkI.jpg"/>
          <p:cNvPicPr>
            <a:picLocks noChangeAspect="1"/>
          </p:cNvPicPr>
          <p:nvPr/>
        </p:nvPicPr>
        <p:blipFill>
          <a:blip r:embed="rId6" cstate="print"/>
          <a:srcRect l="26852" t="19791" r="24537" b="29168"/>
          <a:stretch>
            <a:fillRect/>
          </a:stretch>
        </p:blipFill>
        <p:spPr>
          <a:xfrm>
            <a:off x="428596" y="142852"/>
            <a:ext cx="1143008" cy="160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25_10_54_14_tHku-3"/>
          <p:cNvPicPr>
            <a:picLocks noChangeAspect="1" noChangeArrowheads="1"/>
          </p:cNvPicPr>
          <p:nvPr/>
        </p:nvPicPr>
        <p:blipFill>
          <a:blip r:embed="rId2"/>
          <a:srcRect b="7382"/>
          <a:stretch>
            <a:fillRect/>
          </a:stretch>
        </p:blipFill>
        <p:spPr bwMode="auto">
          <a:xfrm>
            <a:off x="428624" y="285749"/>
            <a:ext cx="1428732" cy="173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2143108" y="500042"/>
            <a:ext cx="456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700000"/>
                </a:solidFill>
                <a:latin typeface="+mj-lt"/>
                <a:cs typeface="Calibri" pitchFamily="34" charset="0"/>
              </a:rPr>
              <a:t>Бурвикова</a:t>
            </a:r>
            <a:r>
              <a:rPr lang="ru-RU" sz="2000" b="1" dirty="0">
                <a:solidFill>
                  <a:srgbClr val="700000"/>
                </a:solidFill>
                <a:latin typeface="+mj-lt"/>
                <a:cs typeface="Calibri" pitchFamily="34" charset="0"/>
              </a:rPr>
              <a:t> Ольга Александровна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2143108" y="2643182"/>
            <a:ext cx="456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  <a:latin typeface="+mj-lt"/>
              </a:rPr>
              <a:t>Папава</a:t>
            </a:r>
            <a:r>
              <a:rPr lang="ru-RU" b="1" dirty="0">
                <a:solidFill>
                  <a:srgbClr val="70000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700000"/>
                </a:solidFill>
                <a:latin typeface="+mj-lt"/>
              </a:rPr>
              <a:t>Лияна</a:t>
            </a:r>
            <a:r>
              <a:rPr lang="ru-RU" b="1" dirty="0">
                <a:solidFill>
                  <a:srgbClr val="70000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700000"/>
                </a:solidFill>
                <a:latin typeface="+mj-lt"/>
              </a:rPr>
              <a:t>Хвичаевна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</p:txBody>
      </p:sp>
      <p:sp>
        <p:nvSpPr>
          <p:cNvPr id="4104" name="Rectangle 18"/>
          <p:cNvSpPr>
            <a:spLocks noChangeArrowheads="1"/>
          </p:cNvSpPr>
          <p:nvPr/>
        </p:nvSpPr>
        <p:spPr bwMode="auto">
          <a:xfrm>
            <a:off x="2143108" y="4786322"/>
            <a:ext cx="456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Зотова Влада Владимировна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</p:txBody>
      </p:sp>
      <p:pic>
        <p:nvPicPr>
          <p:cNvPr id="10" name="Рисунок 9" descr="Unost_Logo_15q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9" name="Рисунок 8" descr="jLHHY1mUlZQ.jpg"/>
          <p:cNvPicPr>
            <a:picLocks noChangeAspect="1"/>
          </p:cNvPicPr>
          <p:nvPr/>
        </p:nvPicPr>
        <p:blipFill>
          <a:blip r:embed="rId4" cstate="print"/>
          <a:srcRect l="23421" t="1941" r="27399" b="50109"/>
          <a:stretch>
            <a:fillRect/>
          </a:stretch>
        </p:blipFill>
        <p:spPr>
          <a:xfrm>
            <a:off x="428596" y="2357430"/>
            <a:ext cx="1428760" cy="1857388"/>
          </a:xfrm>
          <a:prstGeom prst="rect">
            <a:avLst/>
          </a:prstGeom>
        </p:spPr>
      </p:pic>
      <p:pic>
        <p:nvPicPr>
          <p:cNvPr id="12" name="Рисунок 11" descr="niBCHVcnOnE.jpg"/>
          <p:cNvPicPr>
            <a:picLocks noChangeAspect="1"/>
          </p:cNvPicPr>
          <p:nvPr/>
        </p:nvPicPr>
        <p:blipFill>
          <a:blip r:embed="rId5" cstate="print"/>
          <a:srcRect r="5000" b="6250"/>
          <a:stretch>
            <a:fillRect/>
          </a:stretch>
        </p:blipFill>
        <p:spPr>
          <a:xfrm>
            <a:off x="428596" y="4572008"/>
            <a:ext cx="1428759" cy="1879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1785918" y="428604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j-lt"/>
              </a:rPr>
              <a:t>Кириллов Игорь Николаевич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Инструктор-методист</a:t>
            </a:r>
          </a:p>
        </p:txBody>
      </p:sp>
      <p:pic>
        <p:nvPicPr>
          <p:cNvPr id="5136" name="Picture 16" descr="&lt;bdo itemprop=fio&gt;Киняшев Александр Валентинович&lt;/bdo&gt;"/>
          <p:cNvPicPr>
            <a:picLocks noChangeAspect="1" noChangeArrowheads="1"/>
          </p:cNvPicPr>
          <p:nvPr/>
        </p:nvPicPr>
        <p:blipFill>
          <a:blip r:embed="rId2"/>
          <a:srcRect l="5682" r="3398"/>
          <a:stretch>
            <a:fillRect/>
          </a:stretch>
        </p:blipFill>
        <p:spPr bwMode="auto">
          <a:xfrm>
            <a:off x="428596" y="3571876"/>
            <a:ext cx="11430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18"/>
          <p:cNvSpPr>
            <a:spLocks noChangeArrowheads="1"/>
          </p:cNvSpPr>
          <p:nvPr/>
        </p:nvSpPr>
        <p:spPr bwMode="auto">
          <a:xfrm>
            <a:off x="1785918" y="3643314"/>
            <a:ext cx="45624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Киняшев</a:t>
            </a:r>
            <a:r>
              <a:rPr lang="ru-RU" b="1" dirty="0">
                <a:solidFill>
                  <a:srgbClr val="700000"/>
                </a:solidFill>
              </a:rPr>
              <a:t> Александр Валентинович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Администратор спортивного зала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5A8"/>
              </a:clrFrom>
              <a:clrTo>
                <a:srgbClr val="CCC5A8">
                  <a:alpha val="0"/>
                </a:srgbClr>
              </a:clrTo>
            </a:clrChange>
          </a:blip>
          <a:srcRect b="2266"/>
          <a:stretch>
            <a:fillRect/>
          </a:stretch>
        </p:blipFill>
        <p:spPr bwMode="auto">
          <a:xfrm>
            <a:off x="428596" y="285728"/>
            <a:ext cx="1122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Rectangle 21"/>
          <p:cNvSpPr>
            <a:spLocks noChangeArrowheads="1"/>
          </p:cNvSpPr>
          <p:nvPr/>
        </p:nvSpPr>
        <p:spPr bwMode="auto">
          <a:xfrm>
            <a:off x="1785918" y="5357826"/>
            <a:ext cx="4105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+mj-lt"/>
              </a:rPr>
              <a:t>Рыжаков Николай Алексеевич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Администратор спортивного зала</a:t>
            </a: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2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  <p:pic>
        <p:nvPicPr>
          <p:cNvPr id="9" name="Рисунок 8" descr="IMG_20200902_112456.jpg"/>
          <p:cNvPicPr>
            <a:picLocks noChangeAspect="1"/>
          </p:cNvPicPr>
          <p:nvPr/>
        </p:nvPicPr>
        <p:blipFill>
          <a:blip r:embed="rId6" cstate="print"/>
          <a:srcRect l="13044" t="9783" r="17391" b="18477"/>
          <a:stretch>
            <a:fillRect/>
          </a:stretch>
        </p:blipFill>
        <p:spPr>
          <a:xfrm>
            <a:off x="428596" y="1857364"/>
            <a:ext cx="1143008" cy="1571636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85918" y="2000240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  <a:latin typeface="+mj-lt"/>
              </a:rPr>
              <a:t>Гайдурова</a:t>
            </a:r>
            <a:r>
              <a:rPr lang="ru-RU" b="1" dirty="0" smtClean="0">
                <a:solidFill>
                  <a:srgbClr val="700000"/>
                </a:solidFill>
                <a:latin typeface="+mj-lt"/>
              </a:rPr>
              <a:t> Любовь Константиновна</a:t>
            </a:r>
            <a:endParaRPr lang="ru-RU" dirty="0">
              <a:solidFill>
                <a:srgbClr val="700000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Заведующий хозяйством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2643174" y="260350"/>
            <a:ext cx="4357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700000"/>
                </a:solidFill>
              </a:rPr>
              <a:t>ТРЕНЕРСКИЙ СОСТАВ</a:t>
            </a:r>
            <a:r>
              <a:rPr lang="ru-RU" dirty="0" smtClean="0">
                <a:solidFill>
                  <a:srgbClr val="700000"/>
                </a:solidFill>
              </a:rPr>
              <a:t> </a:t>
            </a:r>
            <a:endParaRPr lang="ru-RU" dirty="0">
              <a:solidFill>
                <a:srgbClr val="700000"/>
              </a:solidFill>
            </a:endParaRPr>
          </a:p>
        </p:txBody>
      </p:sp>
      <p:pic>
        <p:nvPicPr>
          <p:cNvPr id="6158" name="Picture 14" descr="&lt;bdo itemprop=fio&gt;Артюшин Алексей Викторович&lt;/bdo&gt;"/>
          <p:cNvPicPr>
            <a:picLocks noChangeAspect="1" noChangeArrowheads="1"/>
          </p:cNvPicPr>
          <p:nvPr/>
        </p:nvPicPr>
        <p:blipFill>
          <a:blip r:embed="rId2"/>
          <a:srcRect l="18898" r="24567" b="30980"/>
          <a:stretch>
            <a:fillRect/>
          </a:stretch>
        </p:blipFill>
        <p:spPr bwMode="auto">
          <a:xfrm>
            <a:off x="428596" y="1571612"/>
            <a:ext cx="10906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1714480" y="1928802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Артюшин Алексей Викторович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6160" name="Picture 16" descr="&lt;bdo itemprop=fio&gt;Афонина Ирина Петровна&lt;/bdo&gt;"/>
          <p:cNvPicPr>
            <a:picLocks noChangeAspect="1" noChangeArrowheads="1"/>
          </p:cNvPicPr>
          <p:nvPr/>
        </p:nvPicPr>
        <p:blipFill>
          <a:blip r:embed="rId3"/>
          <a:srcRect l="14209"/>
          <a:stretch>
            <a:fillRect/>
          </a:stretch>
        </p:blipFill>
        <p:spPr bwMode="auto">
          <a:xfrm>
            <a:off x="428596" y="3357562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1692275" y="3429000"/>
            <a:ext cx="48958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Афонина</a:t>
            </a:r>
            <a:r>
              <a:rPr lang="ru-RU" b="1" dirty="0">
                <a:solidFill>
                  <a:srgbClr val="700000"/>
                </a:solidFill>
              </a:rPr>
              <a:t> Ирина Петровна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Чемпионка и призёр чемпионатов России по самбо и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Чемпионка Европы и мира по самбо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92867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САМБО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8" descr="&lt;bdo itemprop=fio&gt;Борисенко Андрей Владимирович&lt;/bdo&gt;"/>
          <p:cNvPicPr>
            <a:picLocks noChangeAspect="1" noChangeArrowheads="1"/>
          </p:cNvPicPr>
          <p:nvPr/>
        </p:nvPicPr>
        <p:blipFill>
          <a:blip r:embed="rId4"/>
          <a:srcRect b="12599"/>
          <a:stretch>
            <a:fillRect/>
          </a:stretch>
        </p:blipFill>
        <p:spPr bwMode="auto">
          <a:xfrm>
            <a:off x="428596" y="5143512"/>
            <a:ext cx="1076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14480" y="5429264"/>
            <a:ext cx="4714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Борисенко Андрей Владимирович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&lt;bdo itemprop=fio&gt;Бородаенко Владимир Николаевич&lt;/bdo&gt;"/>
          <p:cNvPicPr>
            <a:picLocks noChangeAspect="1" noChangeArrowheads="1"/>
          </p:cNvPicPr>
          <p:nvPr/>
        </p:nvPicPr>
        <p:blipFill>
          <a:blip r:embed="rId2"/>
          <a:srcRect b="12599"/>
          <a:stretch>
            <a:fillRect/>
          </a:stretch>
        </p:blipFill>
        <p:spPr bwMode="auto">
          <a:xfrm>
            <a:off x="428596" y="428604"/>
            <a:ext cx="10382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692274" y="428605"/>
            <a:ext cx="695169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Бородаенко</a:t>
            </a:r>
            <a:r>
              <a:rPr lang="ru-RU" b="1" dirty="0">
                <a:solidFill>
                  <a:srgbClr val="700000"/>
                </a:solidFill>
              </a:rPr>
              <a:t> Владимир Николаевич</a:t>
            </a:r>
            <a:endParaRPr lang="ru-RU" dirty="0">
              <a:solidFill>
                <a:srgbClr val="7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Президент ТРОО «Федерация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САМБО»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187" name="Picture 19" descr="&lt;bdo itemprop=fio&gt;Власов Сергей Юрьевич&lt;/bdo&gt;"/>
          <p:cNvPicPr>
            <a:picLocks noChangeAspect="1" noChangeArrowheads="1"/>
          </p:cNvPicPr>
          <p:nvPr/>
        </p:nvPicPr>
        <p:blipFill>
          <a:blip r:embed="rId3"/>
          <a:srcRect r="16577" b="12599"/>
          <a:stretch>
            <a:fillRect/>
          </a:stretch>
        </p:blipFill>
        <p:spPr bwMode="auto">
          <a:xfrm>
            <a:off x="428596" y="2143116"/>
            <a:ext cx="1076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692275" y="2214554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Власов Сергей Юрьевич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Неоднократный чемпион мира по самбо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pic>
        <p:nvPicPr>
          <p:cNvPr id="7189" name="Picture 21" descr="&lt;bdo itemprop=fio&gt;Ворфоломеев Вадим Петрович&lt;/bdo&gt;"/>
          <p:cNvPicPr>
            <a:picLocks noChangeAspect="1" noChangeArrowheads="1"/>
          </p:cNvPicPr>
          <p:nvPr/>
        </p:nvPicPr>
        <p:blipFill>
          <a:blip r:embed="rId4"/>
          <a:srcRect b="12599"/>
          <a:stretch>
            <a:fillRect/>
          </a:stretch>
        </p:blipFill>
        <p:spPr bwMode="auto">
          <a:xfrm>
            <a:off x="428596" y="3857628"/>
            <a:ext cx="10588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1692275" y="4071943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Ворфоломеев</a:t>
            </a:r>
            <a:r>
              <a:rPr lang="ru-RU" b="1" dirty="0">
                <a:solidFill>
                  <a:srgbClr val="700000"/>
                </a:solidFill>
              </a:rPr>
              <a:t> Вадим Петрович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11" name="Picture 8" descr="&lt;bdo itemprop=fio&gt;Камнева Екатерина Анатольевна&lt;/bdo&g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357826"/>
            <a:ext cx="10509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14480" y="5500702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Камнева</a:t>
            </a:r>
            <a:r>
              <a:rPr lang="ru-RU" b="1" dirty="0" smtClean="0">
                <a:solidFill>
                  <a:srgbClr val="700000"/>
                </a:solidFill>
              </a:rPr>
              <a:t> Екатерина Анатольевна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785918" y="571480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Ковях</a:t>
            </a:r>
            <a:r>
              <a:rPr lang="ru-RU" b="1" dirty="0">
                <a:solidFill>
                  <a:srgbClr val="700000"/>
                </a:solidFill>
              </a:rPr>
              <a:t> Николай Алексеевич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Кубка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мира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214" name="Picture 22" descr="&lt;bdo itemprop=fio&gt;Лопин Николай Николаевич&lt;/bdo&gt;"/>
          <p:cNvPicPr>
            <a:picLocks noChangeAspect="1" noChangeArrowheads="1"/>
          </p:cNvPicPr>
          <p:nvPr/>
        </p:nvPicPr>
        <p:blipFill>
          <a:blip r:embed="rId2"/>
          <a:srcRect l="9448" r="7559"/>
          <a:stretch>
            <a:fillRect/>
          </a:stretch>
        </p:blipFill>
        <p:spPr bwMode="auto">
          <a:xfrm>
            <a:off x="428596" y="2643182"/>
            <a:ext cx="10858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Rectangle 23"/>
          <p:cNvSpPr>
            <a:spLocks noChangeArrowheads="1"/>
          </p:cNvSpPr>
          <p:nvPr/>
        </p:nvSpPr>
        <p:spPr bwMode="auto">
          <a:xfrm>
            <a:off x="1785918" y="2786058"/>
            <a:ext cx="456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0000"/>
                </a:solidFill>
              </a:rPr>
              <a:t>Лопин</a:t>
            </a:r>
            <a:r>
              <a:rPr lang="ru-RU" b="1" dirty="0">
                <a:solidFill>
                  <a:srgbClr val="700000"/>
                </a:solidFill>
              </a:rPr>
              <a:t> Николай Николаевич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 </a:t>
            </a:r>
          </a:p>
        </p:txBody>
      </p:sp>
      <p:pic>
        <p:nvPicPr>
          <p:cNvPr id="8216" name="Picture 24" descr="DSC04630"/>
          <p:cNvPicPr>
            <a:picLocks noChangeAspect="1" noChangeArrowheads="1"/>
          </p:cNvPicPr>
          <p:nvPr/>
        </p:nvPicPr>
        <p:blipFill>
          <a:blip r:embed="rId3"/>
          <a:srcRect l="40265" t="25980" r="26146" b="44781"/>
          <a:stretch>
            <a:fillRect/>
          </a:stretch>
        </p:blipFill>
        <p:spPr bwMode="auto">
          <a:xfrm>
            <a:off x="428596" y="571480"/>
            <a:ext cx="1044575" cy="1366837"/>
          </a:xfrm>
          <a:prstGeom prst="rect">
            <a:avLst/>
          </a:prstGeom>
          <a:noFill/>
          <a:effectLst/>
        </p:spPr>
      </p:pic>
      <p:pic>
        <p:nvPicPr>
          <p:cNvPr id="11" name="Picture 20" descr="ывыв"/>
          <p:cNvPicPr>
            <a:picLocks noChangeAspect="1" noChangeArrowheads="1"/>
          </p:cNvPicPr>
          <p:nvPr/>
        </p:nvPicPr>
        <p:blipFill>
          <a:blip r:embed="rId4"/>
          <a:srcRect l="34288" t="2019" r="6683" b="53694"/>
          <a:stretch>
            <a:fillRect/>
          </a:stretch>
        </p:blipFill>
        <p:spPr bwMode="auto">
          <a:xfrm>
            <a:off x="428596" y="4786322"/>
            <a:ext cx="1079500" cy="1439862"/>
          </a:xfrm>
          <a:prstGeom prst="rect">
            <a:avLst/>
          </a:prstGeom>
          <a:noFill/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85918" y="4857760"/>
            <a:ext cx="46434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</a:rPr>
              <a:t>Савин Андрей Сергеевич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первая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Мастер спорта 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3" name="Рисунок 12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&lt;bdo itemprop=fio&gt;Шишкин Дмитрий Владимиоо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1079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763713" y="2000240"/>
            <a:ext cx="568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Шишкин Дмитрий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России по самбо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Многократный чемпион России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2-кратный чемпион мира по самбо среди молодёжи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Чемпион и призёр чемпионатов мира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медалью орденом за заслуги перед Отечеством II степени</a:t>
            </a:r>
          </a:p>
        </p:txBody>
      </p:sp>
      <p:pic>
        <p:nvPicPr>
          <p:cNvPr id="9233" name="Picture 17" descr="&lt;bdo itemprop=fio&gt;Самборский Сергей Владимирович&lt;/bdo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1763713" y="357166"/>
            <a:ext cx="45624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Самборский Сергей Владимирович</a:t>
            </a:r>
            <a:endParaRPr lang="ru-RU" dirty="0">
              <a:solidFill>
                <a:srgbClr val="7000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Мастер спорта СССР по самбо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тренер России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Отличник физической культуры и спорта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392906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ДЗЮДО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Picture 7" descr="&lt;bdo itemprop=fio&gt;Двоеглазов Павел Вячеславович&lt;/bdo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85918" y="500063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Двоеглазов</a:t>
            </a:r>
            <a:r>
              <a:rPr lang="ru-RU" b="1" dirty="0" smtClean="0">
                <a:solidFill>
                  <a:srgbClr val="700000"/>
                </a:solidFill>
              </a:rPr>
              <a:t> Павел Вячеславович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Рисунок 11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&lt;bdo itemprop=fio&gt;Федин Владимир Владимирович&lt;/bdo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1692275" y="500042"/>
            <a:ext cx="5616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</a:rPr>
              <a:t>Федин Владимир Владимирович</a:t>
            </a:r>
            <a:r>
              <a:rPr lang="ru-RU" dirty="0">
                <a:solidFill>
                  <a:srgbClr val="700000"/>
                </a:solidFill>
              </a:rPr>
              <a:t>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Заслуженный мастер спорта России по дзюдо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Бронзовый призер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</a:rPr>
              <a:t>Паралимпийских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 игр в Лондоне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Награждён медалью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</a:rPr>
              <a:t>орденом за заслуги перед Отечеством II степени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1" y="2285992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ГРЕКО-РИМСКАЯ БОРЬБА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7" descr="425_22_46_08_405d-3"/>
          <p:cNvPicPr>
            <a:picLocks noChangeAspect="1" noChangeArrowheads="1"/>
          </p:cNvPicPr>
          <p:nvPr/>
        </p:nvPicPr>
        <p:blipFill>
          <a:blip r:embed="rId3"/>
          <a:srcRect l="11810" r="11810"/>
          <a:stretch>
            <a:fillRect/>
          </a:stretch>
        </p:blipFill>
        <p:spPr bwMode="auto">
          <a:xfrm>
            <a:off x="428596" y="3071810"/>
            <a:ext cx="1114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785918" y="3500438"/>
            <a:ext cx="460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Асаулко</a:t>
            </a:r>
            <a:r>
              <a:rPr lang="ru-RU" b="1" dirty="0" smtClean="0">
                <a:solidFill>
                  <a:srgbClr val="700000"/>
                </a:solidFill>
              </a:rPr>
              <a:t> Эрик Владимирович</a:t>
            </a:r>
            <a:r>
              <a:rPr lang="ru-RU" dirty="0" smtClean="0">
                <a:solidFill>
                  <a:srgbClr val="700000"/>
                </a:solidFill>
              </a:rPr>
              <a:t> </a:t>
            </a:r>
            <a:endParaRPr lang="ru-RU" dirty="0">
              <a:solidFill>
                <a:srgbClr val="700000"/>
              </a:solidFill>
            </a:endParaRPr>
          </a:p>
        </p:txBody>
      </p:sp>
      <p:pic>
        <p:nvPicPr>
          <p:cNvPr id="12" name="Picture 9" descr="&lt;bdo itemprop=fio&gt;Бизин Сергей Васильевич&lt;/bdo&gt;"/>
          <p:cNvPicPr>
            <a:picLocks noChangeAspect="1" noChangeArrowheads="1"/>
          </p:cNvPicPr>
          <p:nvPr/>
        </p:nvPicPr>
        <p:blipFill>
          <a:blip r:embed="rId4"/>
          <a:srcRect l="7767" r="7767"/>
          <a:stretch>
            <a:fillRect/>
          </a:stretch>
        </p:blipFill>
        <p:spPr bwMode="auto">
          <a:xfrm>
            <a:off x="428596" y="4786322"/>
            <a:ext cx="11049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785918" y="5000636"/>
            <a:ext cx="329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00000"/>
                </a:solidFill>
              </a:rPr>
              <a:t>Бизин</a:t>
            </a:r>
            <a:r>
              <a:rPr lang="ru-RU" b="1" dirty="0" smtClean="0">
                <a:solidFill>
                  <a:srgbClr val="700000"/>
                </a:solidFill>
              </a:rPr>
              <a:t> Сергей Васильевич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5357826"/>
            <a:ext cx="314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 высшая</a:t>
            </a:r>
          </a:p>
        </p:txBody>
      </p:sp>
      <p:pic>
        <p:nvPicPr>
          <p:cNvPr id="15" name="Рисунок 14" descr="Unost_Logo_15q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9964" y="1"/>
            <a:ext cx="1434035" cy="1428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439</Words>
  <Application>Microsoft Office PowerPoint</Application>
  <PresentationFormat>Экран (4:3)</PresentationFormat>
  <Paragraphs>179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80</cp:revision>
  <dcterms:created xsi:type="dcterms:W3CDTF">2019-06-25T06:58:34Z</dcterms:created>
  <dcterms:modified xsi:type="dcterms:W3CDTF">2020-09-30T13:00:47Z</dcterms:modified>
</cp:coreProperties>
</file>