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77" r:id="rId13"/>
    <p:sldId id="266" r:id="rId14"/>
    <p:sldId id="268" r:id="rId15"/>
    <p:sldId id="269" r:id="rId16"/>
    <p:sldId id="270" r:id="rId17"/>
    <p:sldId id="276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0000"/>
    <a:srgbClr val="D60093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AD134-1872-4171-B0B0-7CF11104D8FA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D5077-80F9-4DBE-AFB0-C0C3F91D8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8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5077-80F9-4DBE-AFB0-C0C3F91D8A7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23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5077-80F9-4DBE-AFB0-C0C3F91D8A7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23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7C53-06F0-4AD7-A9DE-E00B89554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15151-872B-4812-A625-716F39632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7963-44F1-4D9D-A36D-CA9A5F6FD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0611-C7D3-4671-878A-D36C355F1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A2DD-C716-4A37-996D-BE1408953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F8141-10D7-4274-82E1-45EA58529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0ECD-BECE-49A9-892D-B9FB4551E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75829-F289-4425-8504-6D84E0EF8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AAB9-63EF-4BF3-9682-8982D3538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A7066-EE4D-42CA-B1C2-49AC49A8A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E8CC-8CE1-4058-85FD-B88250F46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401C7C4-E1CC-44A1-92A2-6C32F3B92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71"/>
          <p:cNvSpPr>
            <a:spLocks noChangeArrowheads="1"/>
          </p:cNvSpPr>
          <p:nvPr/>
        </p:nvSpPr>
        <p:spPr bwMode="auto">
          <a:xfrm>
            <a:off x="742950" y="2241550"/>
            <a:ext cx="2011363" cy="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5" name="Rectangle 243"/>
          <p:cNvSpPr>
            <a:spLocks noChangeArrowheads="1"/>
          </p:cNvSpPr>
          <p:nvPr/>
        </p:nvSpPr>
        <p:spPr bwMode="auto">
          <a:xfrm>
            <a:off x="1785918" y="2571744"/>
            <a:ext cx="56372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700000"/>
                </a:solidFill>
              </a:rPr>
              <a:t>Киланов</a:t>
            </a:r>
            <a:r>
              <a:rPr lang="ru-RU" sz="2000" b="1" dirty="0" smtClean="0">
                <a:solidFill>
                  <a:srgbClr val="700000"/>
                </a:solidFill>
              </a:rPr>
              <a:t> Павел Геннадьевич</a:t>
            </a:r>
            <a:endParaRPr lang="ru-RU" sz="2000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Заместитель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директора по спортивной работе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292" name="Picture 244" descr="425_12_11_59_1V82-3"/>
          <p:cNvPicPr>
            <a:picLocks noChangeAspect="1" noChangeArrowheads="1"/>
          </p:cNvPicPr>
          <p:nvPr/>
        </p:nvPicPr>
        <p:blipFill>
          <a:blip r:embed="rId2"/>
          <a:srcRect l="9566" t="4009" r="10937" b="15813"/>
          <a:stretch>
            <a:fillRect/>
          </a:stretch>
        </p:blipFill>
        <p:spPr bwMode="auto">
          <a:xfrm>
            <a:off x="500034" y="3738565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7" name="Rectangle 246"/>
          <p:cNvSpPr>
            <a:spLocks noChangeArrowheads="1"/>
          </p:cNvSpPr>
          <p:nvPr/>
        </p:nvSpPr>
        <p:spPr bwMode="auto">
          <a:xfrm>
            <a:off x="1785918" y="4071942"/>
            <a:ext cx="44640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700000"/>
                </a:solidFill>
                <a:latin typeface="+mj-lt"/>
                <a:cs typeface="Calibri" pitchFamily="34" charset="0"/>
              </a:rPr>
              <a:t>Улезько</a:t>
            </a:r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 Евгения Николаевна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Заместитель директора по спортивно-массовой работе</a:t>
            </a:r>
          </a:p>
        </p:txBody>
      </p:sp>
      <p:sp>
        <p:nvSpPr>
          <p:cNvPr id="2058" name="Rectangle 247"/>
          <p:cNvSpPr>
            <a:spLocks noChangeArrowheads="1"/>
          </p:cNvSpPr>
          <p:nvPr/>
        </p:nvSpPr>
        <p:spPr bwMode="auto">
          <a:xfrm>
            <a:off x="1428729" y="174625"/>
            <a:ext cx="60538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Сотрудники МБУ СШОР «Юность»</a:t>
            </a:r>
            <a:endParaRPr lang="ru-RU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96" name="Picture 248" descr="425_20_45_43_DcyR-3"/>
          <p:cNvPicPr>
            <a:picLocks noChangeAspect="1" noChangeArrowheads="1"/>
          </p:cNvPicPr>
          <p:nvPr/>
        </p:nvPicPr>
        <p:blipFill>
          <a:blip r:embed="rId3"/>
          <a:srcRect l="31143" t="7913" r="32957" b="33399"/>
          <a:stretch>
            <a:fillRect/>
          </a:stretch>
        </p:blipFill>
        <p:spPr bwMode="auto">
          <a:xfrm>
            <a:off x="500034" y="5191137"/>
            <a:ext cx="1143008" cy="15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0" name="Rectangle 249"/>
          <p:cNvSpPr>
            <a:spLocks noChangeArrowheads="1"/>
          </p:cNvSpPr>
          <p:nvPr/>
        </p:nvSpPr>
        <p:spPr bwMode="auto">
          <a:xfrm>
            <a:off x="1785918" y="5643578"/>
            <a:ext cx="45624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Судаков Артём Вадимович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Заместитель директора по хозяйственной части</a:t>
            </a: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11" name="Rectangle 243"/>
          <p:cNvSpPr>
            <a:spLocks noChangeArrowheads="1"/>
          </p:cNvSpPr>
          <p:nvPr/>
        </p:nvSpPr>
        <p:spPr bwMode="auto">
          <a:xfrm>
            <a:off x="1785918" y="1000108"/>
            <a:ext cx="56372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0000"/>
                </a:solidFill>
                <a:latin typeface="+mj-lt"/>
                <a:cs typeface="Calibri" pitchFamily="34" charset="0"/>
              </a:rPr>
              <a:t>Мошаров Никита Евгеньевич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Исполняющий обязанности директора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Рисунок 11" descr="photo165527628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642917"/>
            <a:ext cx="1143007" cy="1524009"/>
          </a:xfrm>
          <a:prstGeom prst="rect">
            <a:avLst/>
          </a:prstGeom>
        </p:spPr>
      </p:pic>
      <p:pic>
        <p:nvPicPr>
          <p:cNvPr id="13" name="Рисунок 12" descr="Pavel_n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214554"/>
            <a:ext cx="1214446" cy="1532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14612" y="357166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ГРЕКО-РИМСКАЯ БОРЬБА 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3143248"/>
            <a:ext cx="4602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Асаулко</a:t>
            </a:r>
            <a:r>
              <a:rPr lang="ru-RU" b="1" dirty="0" smtClean="0">
                <a:solidFill>
                  <a:srgbClr val="700000"/>
                </a:solidFill>
              </a:rPr>
              <a:t> Эрик Владимирович</a:t>
            </a:r>
            <a:r>
              <a:rPr lang="ru-RU" dirty="0" smtClean="0">
                <a:solidFill>
                  <a:srgbClr val="700000"/>
                </a:solidFill>
              </a:rPr>
              <a:t> </a:t>
            </a:r>
            <a:endParaRPr lang="ru-RU" dirty="0">
              <a:solidFill>
                <a:srgbClr val="700000"/>
              </a:solidFill>
            </a:endParaRPr>
          </a:p>
        </p:txBody>
      </p:sp>
      <p:pic>
        <p:nvPicPr>
          <p:cNvPr id="12" name="Picture 9" descr="&lt;bdo itemprop=fio&gt;Бизин Сергей Васильевич&lt;/bdo&gt;"/>
          <p:cNvPicPr>
            <a:picLocks noChangeAspect="1" noChangeArrowheads="1"/>
          </p:cNvPicPr>
          <p:nvPr/>
        </p:nvPicPr>
        <p:blipFill>
          <a:blip r:embed="rId2"/>
          <a:srcRect l="13228" r="15776" b="5923"/>
          <a:stretch>
            <a:fillRect/>
          </a:stretch>
        </p:blipFill>
        <p:spPr bwMode="auto">
          <a:xfrm>
            <a:off x="428596" y="4929198"/>
            <a:ext cx="1285884" cy="178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857356" y="5000636"/>
            <a:ext cx="3297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Бизин</a:t>
            </a:r>
            <a:r>
              <a:rPr lang="ru-RU" b="1" dirty="0" smtClean="0">
                <a:solidFill>
                  <a:srgbClr val="700000"/>
                </a:solidFill>
              </a:rPr>
              <a:t> Сергей Васильевич</a:t>
            </a:r>
            <a:endParaRPr lang="ru-RU" dirty="0">
              <a:solidFill>
                <a:srgbClr val="7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5357826"/>
            <a:ext cx="3142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</p:txBody>
      </p:sp>
      <p:pic>
        <p:nvPicPr>
          <p:cNvPr id="15" name="Рисунок 14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28794" y="3500438"/>
            <a:ext cx="3142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</p:txBody>
      </p:sp>
      <p:pic>
        <p:nvPicPr>
          <p:cNvPr id="16" name="Рисунок 15" descr="Асаулко.jpg"/>
          <p:cNvPicPr>
            <a:picLocks noChangeAspect="1"/>
          </p:cNvPicPr>
          <p:nvPr/>
        </p:nvPicPr>
        <p:blipFill>
          <a:blip r:embed="rId4" cstate="print"/>
          <a:srcRect l="25243" r="25243" b="12500"/>
          <a:stretch>
            <a:fillRect/>
          </a:stretch>
        </p:blipFill>
        <p:spPr>
          <a:xfrm>
            <a:off x="428596" y="2928934"/>
            <a:ext cx="1285884" cy="1862308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28794" y="1071546"/>
            <a:ext cx="45624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Антропов Игорь Иванович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спорта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СССР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по вольной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9" name="Рисунок 18" descr="Антропов.jpg"/>
          <p:cNvPicPr>
            <a:picLocks noChangeAspect="1"/>
          </p:cNvPicPr>
          <p:nvPr/>
        </p:nvPicPr>
        <p:blipFill>
          <a:blip r:embed="rId5" cstate="print"/>
          <a:srcRect l="23465" t="18174" r="26279" b="26042"/>
          <a:stretch>
            <a:fillRect/>
          </a:stretch>
        </p:blipFill>
        <p:spPr>
          <a:xfrm>
            <a:off x="428596" y="857232"/>
            <a:ext cx="1285884" cy="19031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1928794" y="357166"/>
            <a:ext cx="4071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Булатуков Эдуард Артурович</a:t>
            </a:r>
          </a:p>
        </p:txBody>
      </p:sp>
      <p:pic>
        <p:nvPicPr>
          <p:cNvPr id="11" name="Picture 8" descr="425_16_40_42_uxMT-3"/>
          <p:cNvPicPr>
            <a:picLocks noChangeAspect="1" noChangeArrowheads="1"/>
          </p:cNvPicPr>
          <p:nvPr/>
        </p:nvPicPr>
        <p:blipFill>
          <a:blip r:embed="rId2"/>
          <a:srcRect l="20079" t="4038" r="27324" b="20239"/>
          <a:stretch>
            <a:fillRect/>
          </a:stretch>
        </p:blipFill>
        <p:spPr bwMode="auto">
          <a:xfrm>
            <a:off x="500034" y="3500438"/>
            <a:ext cx="1143008" cy="15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928794" y="3571876"/>
            <a:ext cx="56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Сергеев Александр Григорьевич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вольной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международного класса по греко-римской борьбе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5143512"/>
            <a:ext cx="6572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Писакин</a:t>
            </a:r>
            <a:r>
              <a:rPr lang="ru-RU" b="1" dirty="0" smtClean="0">
                <a:solidFill>
                  <a:srgbClr val="700000"/>
                </a:solidFill>
              </a:rPr>
              <a:t> Александр </a:t>
            </a:r>
            <a:r>
              <a:rPr lang="ru-RU" b="1" dirty="0" err="1" smtClean="0">
                <a:solidFill>
                  <a:srgbClr val="700000"/>
                </a:solidFill>
              </a:rPr>
              <a:t>Кимович</a:t>
            </a:r>
            <a:endParaRPr lang="ru-RU" b="1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 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международного класса по греко-римской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Президент РОО «Федерация спортивной борьбы Тульской области»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Четырехкратный чемпион СССР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Двукратный чемпион мира среди ветеранов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928794" y="714356"/>
            <a:ext cx="3142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2143116"/>
            <a:ext cx="3850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Герасимов Мирослав Павлович</a:t>
            </a:r>
            <a:endParaRPr lang="ru-RU" dirty="0" smtClean="0">
              <a:solidFill>
                <a:srgbClr val="700000"/>
              </a:solidFill>
            </a:endParaRPr>
          </a:p>
        </p:txBody>
      </p:sp>
      <p:pic>
        <p:nvPicPr>
          <p:cNvPr id="16" name="Рисунок 15" descr="Герасимов.jpg"/>
          <p:cNvPicPr>
            <a:picLocks noChangeAspect="1"/>
          </p:cNvPicPr>
          <p:nvPr/>
        </p:nvPicPr>
        <p:blipFill>
          <a:blip r:embed="rId4"/>
          <a:srcRect l="28572" t="19791" r="32143" b="39286"/>
          <a:stretch>
            <a:fillRect/>
          </a:stretch>
        </p:blipFill>
        <p:spPr>
          <a:xfrm>
            <a:off x="500034" y="1857364"/>
            <a:ext cx="1143008" cy="15875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1255" t="2353" r="35237" b="70196"/>
          <a:stretch>
            <a:fillRect/>
          </a:stretch>
        </p:blipFill>
        <p:spPr bwMode="auto">
          <a:xfrm>
            <a:off x="500034" y="5072074"/>
            <a:ext cx="1143008" cy="160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Булатуков.jpg"/>
          <p:cNvPicPr>
            <a:picLocks noChangeAspect="1"/>
          </p:cNvPicPr>
          <p:nvPr/>
        </p:nvPicPr>
        <p:blipFill>
          <a:blip r:embed="rId6" cstate="print"/>
          <a:srcRect l="27983" r="27983" b="25000"/>
          <a:stretch>
            <a:fillRect/>
          </a:stretch>
        </p:blipFill>
        <p:spPr>
          <a:xfrm>
            <a:off x="500034" y="214290"/>
            <a:ext cx="1143008" cy="152400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28794" y="2500306"/>
            <a:ext cx="3055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425_16_40_42_uxMT-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4000504"/>
            <a:ext cx="1165886" cy="137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928794" y="4000504"/>
            <a:ext cx="564360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Сафаров </a:t>
            </a:r>
            <a:r>
              <a:rPr lang="ru-RU" b="1" dirty="0" err="1" smtClean="0">
                <a:solidFill>
                  <a:srgbClr val="700000"/>
                </a:solidFill>
              </a:rPr>
              <a:t>Элман</a:t>
            </a:r>
            <a:r>
              <a:rPr lang="ru-RU" b="1" dirty="0" smtClean="0">
                <a:solidFill>
                  <a:srgbClr val="700000"/>
                </a:solidFill>
              </a:rPr>
              <a:t> </a:t>
            </a:r>
            <a:r>
              <a:rPr lang="ru-RU" b="1" dirty="0" err="1" smtClean="0">
                <a:solidFill>
                  <a:srgbClr val="700000"/>
                </a:solidFill>
              </a:rPr>
              <a:t>Гияс</a:t>
            </a:r>
            <a:r>
              <a:rPr lang="ru-RU" b="1" dirty="0" smtClean="0">
                <a:solidFill>
                  <a:srgbClr val="700000"/>
                </a:solidFill>
              </a:rPr>
              <a:t> </a:t>
            </a:r>
            <a:r>
              <a:rPr lang="ru-RU" b="1" dirty="0" err="1" smtClean="0">
                <a:solidFill>
                  <a:srgbClr val="700000"/>
                </a:solidFill>
              </a:rPr>
              <a:t>Оглы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Профессиональный боец ММА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Чёрный пояс 4 дан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Многократный чемпион России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Чемпион Европы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Чемпион мира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Дважды серебряный призер чемпионатов мира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</p:txBody>
      </p:sp>
      <p:pic>
        <p:nvPicPr>
          <p:cNvPr id="9" name="Рисунок 8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28794" y="2000240"/>
            <a:ext cx="37030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Колодкин</a:t>
            </a:r>
            <a:r>
              <a:rPr lang="ru-RU" b="1" dirty="0" smtClean="0">
                <a:solidFill>
                  <a:srgbClr val="700000"/>
                </a:solidFill>
              </a:rPr>
              <a:t> Олег Владимирович</a:t>
            </a:r>
            <a:endParaRPr lang="en-US" b="1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Кандидат в мастера спорта по ММА</a:t>
            </a:r>
          </a:p>
          <a:p>
            <a:endParaRPr lang="ru-RU" dirty="0" smtClean="0">
              <a:solidFill>
                <a:srgbClr val="700000"/>
              </a:solidFill>
            </a:endParaRPr>
          </a:p>
        </p:txBody>
      </p:sp>
      <p:pic>
        <p:nvPicPr>
          <p:cNvPr id="16" name="Рисунок 15" descr="Герасим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643049"/>
            <a:ext cx="1159815" cy="142399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857356" y="357166"/>
            <a:ext cx="506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Смешанные боевые единоборства (ММА)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5984" y="357166"/>
            <a:ext cx="506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СПОРТИВНОЕ ОРИЕНТИРОВАНИЕ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5" descr="&lt;bdo itemprop=fio&gt;Овсянникова Тамара Дмитриевна&lt;/bdo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1214446" cy="159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785918" y="3143248"/>
            <a:ext cx="67151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Овсянникова Тамара Дмитриевна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спортивному ориентированию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Неоднократная чемпионка мира по спортивному ориентированию среди ветеранов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Медаль «Трудовая доблесть»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III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степени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5143512"/>
            <a:ext cx="46434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Павлова Мария Александровна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спортивному ориентированию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7" name="Рисунок 16" descr="DFQVgfQ1Ek0.jpg"/>
          <p:cNvPicPr>
            <a:picLocks noChangeAspect="1"/>
          </p:cNvPicPr>
          <p:nvPr/>
        </p:nvPicPr>
        <p:blipFill>
          <a:blip r:embed="rId4"/>
          <a:srcRect l="19444" r="37500" b="54167"/>
          <a:stretch>
            <a:fillRect/>
          </a:stretch>
        </p:blipFill>
        <p:spPr>
          <a:xfrm>
            <a:off x="500034" y="4929198"/>
            <a:ext cx="1207961" cy="171451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85918" y="1071546"/>
            <a:ext cx="4643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Жихарев Вячеслав Юрьевич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спортивному ориентированию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Жихарев.jpg"/>
          <p:cNvPicPr>
            <a:picLocks noChangeAspect="1"/>
          </p:cNvPicPr>
          <p:nvPr/>
        </p:nvPicPr>
        <p:blipFill>
          <a:blip r:embed="rId5" cstate="print"/>
          <a:srcRect l="23611" t="21874" r="25000" b="23958"/>
          <a:stretch>
            <a:fillRect/>
          </a:stretch>
        </p:blipFill>
        <p:spPr>
          <a:xfrm>
            <a:off x="500034" y="928670"/>
            <a:ext cx="1219941" cy="17145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85918" y="1571612"/>
            <a:ext cx="3055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1857356" y="642918"/>
            <a:ext cx="45624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Порхун</a:t>
            </a:r>
            <a:r>
              <a:rPr lang="ru-RU" b="1" dirty="0">
                <a:solidFill>
                  <a:srgbClr val="700000"/>
                </a:solidFill>
              </a:rPr>
              <a:t> Вадим Владимирович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спорта СССР по спортивному ориентированию</a:t>
            </a:r>
          </a:p>
        </p:txBody>
      </p:sp>
      <p:pic>
        <p:nvPicPr>
          <p:cNvPr id="14354" name="Picture 18" descr="425_13_07_04_1cnO-2"/>
          <p:cNvPicPr>
            <a:picLocks noChangeAspect="1" noChangeArrowheads="1"/>
          </p:cNvPicPr>
          <p:nvPr/>
        </p:nvPicPr>
        <p:blipFill>
          <a:blip r:embed="rId2"/>
          <a:srcRect l="17095" t="4666" r="11251" b="27148"/>
          <a:stretch>
            <a:fillRect/>
          </a:stretch>
        </p:blipFill>
        <p:spPr bwMode="auto">
          <a:xfrm>
            <a:off x="428596" y="500042"/>
            <a:ext cx="1285884" cy="1714512"/>
          </a:xfrm>
          <a:prstGeom prst="rect">
            <a:avLst/>
          </a:prstGeom>
          <a:noFill/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357554" y="2357430"/>
            <a:ext cx="2312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ПАУЭРЛИФТИНГ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3143248"/>
            <a:ext cx="457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Ендураев</a:t>
            </a:r>
            <a:r>
              <a:rPr lang="ru-RU" b="1" dirty="0" smtClean="0">
                <a:solidFill>
                  <a:srgbClr val="700000"/>
                </a:solidFill>
              </a:rPr>
              <a:t> Андрей Евгеньевич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пауэрлифтингу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0" name="Рисунок 9" descr="DSC05180.JPG"/>
          <p:cNvPicPr>
            <a:picLocks noChangeAspect="1"/>
          </p:cNvPicPr>
          <p:nvPr/>
        </p:nvPicPr>
        <p:blipFill>
          <a:blip r:embed="rId4" cstate="print"/>
          <a:srcRect l="11649" r="12928" b="17708"/>
          <a:stretch>
            <a:fillRect/>
          </a:stretch>
        </p:blipFill>
        <p:spPr>
          <a:xfrm>
            <a:off x="500034" y="3071810"/>
            <a:ext cx="1214446" cy="1626116"/>
          </a:xfrm>
          <a:prstGeom prst="rect">
            <a:avLst/>
          </a:prstGeom>
        </p:spPr>
      </p:pic>
      <p:pic>
        <p:nvPicPr>
          <p:cNvPr id="9" name="Рисунок 8" descr="DSC04729.JPG"/>
          <p:cNvPicPr>
            <a:picLocks noChangeAspect="1"/>
          </p:cNvPicPr>
          <p:nvPr/>
        </p:nvPicPr>
        <p:blipFill>
          <a:blip r:embed="rId5" cstate="print"/>
          <a:srcRect l="13039" t="16097" r="10490" b="4780"/>
          <a:stretch>
            <a:fillRect/>
          </a:stretch>
        </p:blipFill>
        <p:spPr>
          <a:xfrm>
            <a:off x="500034" y="4929198"/>
            <a:ext cx="1241424" cy="157161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00232" y="5072074"/>
            <a:ext cx="5000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Жихарев Игорь Васильевич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тяжелой атлетике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85918" y="285728"/>
            <a:ext cx="735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Ивегеш</a:t>
            </a:r>
            <a:r>
              <a:rPr lang="ru-RU" b="1" dirty="0" smtClean="0">
                <a:solidFill>
                  <a:srgbClr val="700000"/>
                </a:solidFill>
              </a:rPr>
              <a:t> Александр Викторович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Спортивный судья всероссийской категории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Председатель ОО ТО «Федерация пауэрлифтинга»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1857364"/>
            <a:ext cx="521497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Казанцев Николай Анатольевич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тяжелой атлетике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Заслуженный тренер РСФСР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5" name="Picture 18" descr="&lt;bdo itemprop=fio&gt;Мошаров Никита Евгеньевич&lt;/bdo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1214446" cy="155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785918" y="3643314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Мошаров Никита Евгеньевич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спорта международного класса по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армлифтингу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Чемпион мира и Европы по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армлифтингу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9" name="Рисунок 18" descr="DSC04723.JPG"/>
          <p:cNvPicPr>
            <a:picLocks noChangeAspect="1"/>
          </p:cNvPicPr>
          <p:nvPr/>
        </p:nvPicPr>
        <p:blipFill>
          <a:blip r:embed="rId4" cstate="print"/>
          <a:srcRect l="26769" t="3125" r="25220" b="52952"/>
          <a:stretch>
            <a:fillRect/>
          </a:stretch>
        </p:blipFill>
        <p:spPr>
          <a:xfrm>
            <a:off x="428596" y="1785926"/>
            <a:ext cx="1207952" cy="1643074"/>
          </a:xfrm>
          <a:prstGeom prst="rect">
            <a:avLst/>
          </a:prstGeom>
        </p:spPr>
      </p:pic>
      <p:pic>
        <p:nvPicPr>
          <p:cNvPr id="20" name="Рисунок 19" descr="Ивегеш.jpg"/>
          <p:cNvPicPr>
            <a:picLocks noChangeAspect="1"/>
          </p:cNvPicPr>
          <p:nvPr/>
        </p:nvPicPr>
        <p:blipFill>
          <a:blip r:embed="rId5" cstate="print"/>
          <a:srcRect l="6189" t="12499" r="60953" b="59191"/>
          <a:stretch>
            <a:fillRect/>
          </a:stretch>
        </p:blipFill>
        <p:spPr>
          <a:xfrm>
            <a:off x="428596" y="142852"/>
            <a:ext cx="1214446" cy="1571612"/>
          </a:xfrm>
          <a:prstGeom prst="rect">
            <a:avLst/>
          </a:prstGeom>
        </p:spPr>
      </p:pic>
      <p:pic>
        <p:nvPicPr>
          <p:cNvPr id="9" name="Рисунок 8" descr="Рогов.jpeg"/>
          <p:cNvPicPr>
            <a:picLocks noChangeAspect="1"/>
          </p:cNvPicPr>
          <p:nvPr/>
        </p:nvPicPr>
        <p:blipFill>
          <a:blip r:embed="rId6" cstate="print"/>
          <a:srcRect l="27314" t="3125" r="33041" b="52757"/>
          <a:stretch>
            <a:fillRect/>
          </a:stretch>
        </p:blipFill>
        <p:spPr>
          <a:xfrm>
            <a:off x="428596" y="5072074"/>
            <a:ext cx="1214446" cy="16430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85918" y="5286388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Рогов Максим Фёдорович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5572140"/>
            <a:ext cx="3055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86117" y="0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КОННЫЙ СПОРТ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1500174"/>
            <a:ext cx="3712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Кузнецова Наталья Юрьевна</a:t>
            </a:r>
            <a:endParaRPr lang="ru-RU" b="1" dirty="0">
              <a:solidFill>
                <a:srgbClr val="7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08" y="4286256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Шевченко Анастасия Валерьевна</a:t>
            </a:r>
            <a:endParaRPr lang="ru-RU" dirty="0" smtClean="0">
              <a:solidFill>
                <a:srgbClr val="700000"/>
              </a:solidFill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64"/>
          <a:stretch/>
        </p:blipFill>
        <p:spPr>
          <a:xfrm>
            <a:off x="571472" y="928670"/>
            <a:ext cx="1287516" cy="1690868"/>
          </a:xfrm>
          <a:prstGeom prst="rect">
            <a:avLst/>
          </a:prstGeom>
        </p:spPr>
      </p:pic>
      <p:pic>
        <p:nvPicPr>
          <p:cNvPr id="11" name="Рисунок 10" descr="Шевченко.jpg"/>
          <p:cNvPicPr>
            <a:picLocks noChangeAspect="1"/>
          </p:cNvPicPr>
          <p:nvPr/>
        </p:nvPicPr>
        <p:blipFill>
          <a:blip r:embed="rId5" cstate="print"/>
          <a:srcRect l="16667" t="18749" r="16667" b="10841"/>
          <a:stretch>
            <a:fillRect/>
          </a:stretch>
        </p:blipFill>
        <p:spPr>
          <a:xfrm>
            <a:off x="571472" y="3643314"/>
            <a:ext cx="1268268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928926" y="285728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НАСТОЛЬНЫЙ ТЕННИС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4143380"/>
            <a:ext cx="64294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Потыльчак</a:t>
            </a:r>
            <a:r>
              <a:rPr lang="ru-RU" b="1" dirty="0" smtClean="0">
                <a:solidFill>
                  <a:srgbClr val="700000"/>
                </a:solidFill>
              </a:rPr>
              <a:t> Ирина Викторовна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настольному теннису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Президент Р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OO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«Федерация  настольного тенниса» Тульской области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9" name="Рисунок 18" descr="Потыльчак.jpg"/>
          <p:cNvPicPr>
            <a:picLocks noChangeAspect="1"/>
          </p:cNvPicPr>
          <p:nvPr/>
        </p:nvPicPr>
        <p:blipFill>
          <a:blip r:embed="rId4" cstate="print"/>
          <a:srcRect l="4900" t="3125" r="5257" b="14657"/>
          <a:stretch>
            <a:fillRect/>
          </a:stretch>
        </p:blipFill>
        <p:spPr>
          <a:xfrm>
            <a:off x="571472" y="3929066"/>
            <a:ext cx="1294288" cy="1857388"/>
          </a:xfrm>
          <a:prstGeom prst="rect">
            <a:avLst/>
          </a:prstGeom>
        </p:spPr>
      </p:pic>
      <p:pic>
        <p:nvPicPr>
          <p:cNvPr id="11" name="Рисунок 10" descr="Заховаев.jpg"/>
          <p:cNvPicPr>
            <a:picLocks noChangeAspect="1"/>
          </p:cNvPicPr>
          <p:nvPr/>
        </p:nvPicPr>
        <p:blipFill>
          <a:blip r:embed="rId5" cstate="print"/>
          <a:srcRect l="23612" t="22916" r="29514" b="30208"/>
          <a:stretch>
            <a:fillRect/>
          </a:stretch>
        </p:blipFill>
        <p:spPr>
          <a:xfrm>
            <a:off x="571472" y="1285860"/>
            <a:ext cx="1285884" cy="171451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43108" y="1571612"/>
            <a:ext cx="4699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Заховаев</a:t>
            </a:r>
            <a:r>
              <a:rPr lang="ru-RU" b="1" dirty="0" smtClean="0">
                <a:solidFill>
                  <a:srgbClr val="700000"/>
                </a:solidFill>
              </a:rPr>
              <a:t>  Владимир Сергеевич</a:t>
            </a:r>
            <a:endParaRPr lang="ru-RU" b="1" dirty="0">
              <a:solidFill>
                <a:srgbClr val="7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0430" y="357166"/>
            <a:ext cx="2078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ШАХМАТЫ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3143248"/>
            <a:ext cx="4699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Борзова</a:t>
            </a:r>
            <a:r>
              <a:rPr lang="ru-RU" b="1" dirty="0" smtClean="0">
                <a:solidFill>
                  <a:srgbClr val="700000"/>
                </a:solidFill>
              </a:rPr>
              <a:t> Виктория Вячеславовна</a:t>
            </a:r>
            <a:endParaRPr lang="ru-RU" b="1" dirty="0">
              <a:solidFill>
                <a:srgbClr val="700000"/>
              </a:solidFill>
            </a:endParaRPr>
          </a:p>
        </p:txBody>
      </p:sp>
      <p:pic>
        <p:nvPicPr>
          <p:cNvPr id="12" name="Рисунок 11" descr="Бирюков.png"/>
          <p:cNvPicPr>
            <a:picLocks noChangeAspect="1"/>
          </p:cNvPicPr>
          <p:nvPr/>
        </p:nvPicPr>
        <p:blipFill>
          <a:blip r:embed="rId2"/>
          <a:srcRect l="9802" r="11784" b="4545"/>
          <a:stretch>
            <a:fillRect/>
          </a:stretch>
        </p:blipFill>
        <p:spPr>
          <a:xfrm>
            <a:off x="571472" y="1071546"/>
            <a:ext cx="1197438" cy="157163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00232" y="1214422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Бирюков Илья Николаевич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арбитр и международный мастер FIDE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SC05166.JPG"/>
          <p:cNvPicPr>
            <a:picLocks noChangeAspect="1"/>
          </p:cNvPicPr>
          <p:nvPr/>
        </p:nvPicPr>
        <p:blipFill>
          <a:blip r:embed="rId3" cstate="print"/>
          <a:srcRect l="33594" t="7674" r="21093"/>
          <a:stretch>
            <a:fillRect/>
          </a:stretch>
        </p:blipFill>
        <p:spPr>
          <a:xfrm>
            <a:off x="571472" y="4786322"/>
            <a:ext cx="1214446" cy="164426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00232" y="5072074"/>
            <a:ext cx="4098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Голубев Евгений Викторович</a:t>
            </a:r>
            <a:endParaRPr lang="ru-RU" b="1" dirty="0">
              <a:solidFill>
                <a:srgbClr val="700000"/>
              </a:solidFill>
            </a:endParaRP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7" name="Рисунок 16" descr="DSC04623.JPG"/>
          <p:cNvPicPr>
            <a:picLocks noChangeAspect="1"/>
          </p:cNvPicPr>
          <p:nvPr/>
        </p:nvPicPr>
        <p:blipFill>
          <a:blip r:embed="rId5" cstate="print"/>
          <a:srcRect l="35891" t="15625" r="24918" b="46874"/>
          <a:stretch>
            <a:fillRect/>
          </a:stretch>
        </p:blipFill>
        <p:spPr>
          <a:xfrm>
            <a:off x="571472" y="2857496"/>
            <a:ext cx="1190633" cy="17145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0232" y="3500438"/>
            <a:ext cx="3055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00232" y="5429264"/>
            <a:ext cx="3055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&lt;bdo itemprop=fio&gt;Козлов Михаил Петрович&lt;/bdo&gt;"/>
          <p:cNvPicPr>
            <a:picLocks noChangeAspect="1" noChangeArrowheads="1"/>
          </p:cNvPicPr>
          <p:nvPr/>
        </p:nvPicPr>
        <p:blipFill>
          <a:blip r:embed="rId2"/>
          <a:srcRect l="16517" t="6614" r="15985"/>
          <a:stretch>
            <a:fillRect/>
          </a:stretch>
        </p:blipFill>
        <p:spPr bwMode="auto">
          <a:xfrm>
            <a:off x="357158" y="214289"/>
            <a:ext cx="1143008" cy="15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6" name="Rectangle 13"/>
          <p:cNvSpPr>
            <a:spLocks noChangeArrowheads="1"/>
          </p:cNvSpPr>
          <p:nvPr/>
        </p:nvSpPr>
        <p:spPr bwMode="auto">
          <a:xfrm>
            <a:off x="1714480" y="357166"/>
            <a:ext cx="461170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Козлов Михаил Петрович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FIDE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9470" name="Picture 14" descr="&lt;bdo itemprop=fio&gt;Кривобоков Сергей Александрович&lt;/bdo&gt;"/>
          <p:cNvPicPr>
            <a:picLocks noChangeAspect="1" noChangeArrowheads="1"/>
          </p:cNvPicPr>
          <p:nvPr/>
        </p:nvPicPr>
        <p:blipFill>
          <a:blip r:embed="rId3"/>
          <a:srcRect l="18196" r="16329" b="10106"/>
          <a:stretch>
            <a:fillRect/>
          </a:stretch>
        </p:blipFill>
        <p:spPr bwMode="auto">
          <a:xfrm>
            <a:off x="357158" y="1857364"/>
            <a:ext cx="1143008" cy="156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1714480" y="2071678"/>
            <a:ext cx="4279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Кривобоков Сергей Александрович</a:t>
            </a:r>
          </a:p>
        </p:txBody>
      </p:sp>
      <p:pic>
        <p:nvPicPr>
          <p:cNvPr id="19472" name="Picture 16" descr="&lt;bdo itemprop=fio&gt;Манаенков Владимир Николаевич&lt;/bdo&gt;"/>
          <p:cNvPicPr>
            <a:picLocks noChangeAspect="1" noChangeArrowheads="1"/>
          </p:cNvPicPr>
          <p:nvPr/>
        </p:nvPicPr>
        <p:blipFill>
          <a:blip r:embed="rId4"/>
          <a:srcRect l="9630" r="23736"/>
          <a:stretch>
            <a:fillRect/>
          </a:stretch>
        </p:blipFill>
        <p:spPr bwMode="auto">
          <a:xfrm>
            <a:off x="357158" y="3500438"/>
            <a:ext cx="1143008" cy="153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3" name="Picture 17" descr="&lt;bdo itemprop=fio&gt;Трубицын Иван Сергеевич&lt;/bdo&gt;"/>
          <p:cNvPicPr>
            <a:picLocks noChangeAspect="1" noChangeArrowheads="1"/>
          </p:cNvPicPr>
          <p:nvPr/>
        </p:nvPicPr>
        <p:blipFill>
          <a:blip r:embed="rId5"/>
          <a:srcRect l="18526" r="18365"/>
          <a:stretch>
            <a:fillRect/>
          </a:stretch>
        </p:blipFill>
        <p:spPr bwMode="auto">
          <a:xfrm>
            <a:off x="357158" y="5143512"/>
            <a:ext cx="1143008" cy="157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1" name="Rectangle 18"/>
          <p:cNvSpPr>
            <a:spLocks noChangeArrowheads="1"/>
          </p:cNvSpPr>
          <p:nvPr/>
        </p:nvSpPr>
        <p:spPr bwMode="auto">
          <a:xfrm>
            <a:off x="1714480" y="3571876"/>
            <a:ext cx="742952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Манаенков</a:t>
            </a:r>
            <a:r>
              <a:rPr lang="ru-RU" b="1" dirty="0">
                <a:solidFill>
                  <a:srgbClr val="700000"/>
                </a:solidFill>
              </a:rPr>
              <a:t> Владимир Николаевич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Международный мастер ИКЧФ (Международная федерация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шахматной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игры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 переписке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)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Инструктор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FIDE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8442" name="Rectangle 19"/>
          <p:cNvSpPr>
            <a:spLocks noChangeArrowheads="1"/>
          </p:cNvSpPr>
          <p:nvPr/>
        </p:nvSpPr>
        <p:spPr bwMode="auto">
          <a:xfrm>
            <a:off x="1785918" y="5286388"/>
            <a:ext cx="45624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Трубицын</a:t>
            </a:r>
            <a:r>
              <a:rPr lang="ru-RU" b="1" dirty="0">
                <a:solidFill>
                  <a:srgbClr val="700000"/>
                </a:solidFill>
              </a:rPr>
              <a:t> Иван Сергеевич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FIDE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Спортивный судья всероссийской категории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Рисунок 10" descr="Unost_Logo_15q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85918" y="6000768"/>
            <a:ext cx="3055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1857356" y="3571876"/>
            <a:ext cx="642942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Проклова Лидия Петровна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Экономист по бухгалтерскому учету и анализу хозяйственной деятельности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1857356" y="2000240"/>
            <a:ext cx="45624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0000"/>
                </a:solidFill>
                <a:latin typeface="+mj-lt"/>
                <a:cs typeface="Calibri" pitchFamily="34" charset="0"/>
              </a:rPr>
              <a:t>Королёва Анна Викторовна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Бухгалтер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082" name="Rectangle 19"/>
          <p:cNvSpPr>
            <a:spLocks noChangeArrowheads="1"/>
          </p:cNvSpPr>
          <p:nvPr/>
        </p:nvSpPr>
        <p:spPr bwMode="auto">
          <a:xfrm>
            <a:off x="1857356" y="5214950"/>
            <a:ext cx="45624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0000"/>
                </a:solidFill>
                <a:latin typeface="+mj-lt"/>
                <a:cs typeface="Calibri" pitchFamily="34" charset="0"/>
              </a:rPr>
              <a:t>Склярова Анна Леонидовна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Специалист по кадрам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2" name="Рисунок 11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0" t="20601" r="19132" b="3130"/>
          <a:stretch/>
        </p:blipFill>
        <p:spPr>
          <a:xfrm>
            <a:off x="428596" y="5214950"/>
            <a:ext cx="1143008" cy="15082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57356" y="357166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>
                <a:solidFill>
                  <a:srgbClr val="700000"/>
                </a:solidFill>
                <a:cs typeface="Calibri" pitchFamily="34" charset="0"/>
              </a:rPr>
              <a:t>Курлаева</a:t>
            </a:r>
            <a:r>
              <a:rPr lang="ru-RU" sz="2000" b="1" dirty="0" smtClean="0">
                <a:solidFill>
                  <a:srgbClr val="700000"/>
                </a:solidFill>
                <a:cs typeface="Calibri" pitchFamily="34" charset="0"/>
              </a:rPr>
              <a:t> Марина Михайловна</a:t>
            </a:r>
            <a:endParaRPr lang="ru-RU" sz="2000" dirty="0" smtClean="0">
              <a:solidFill>
                <a:srgbClr val="700000"/>
              </a:solidFill>
              <a:cs typeface="Calibri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Главный бухгалтер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0" name="Рисунок 9" descr="P0c7q316ZuI (1).jpg"/>
          <p:cNvPicPr>
            <a:picLocks noChangeAspect="1"/>
          </p:cNvPicPr>
          <p:nvPr/>
        </p:nvPicPr>
        <p:blipFill>
          <a:blip r:embed="rId4"/>
          <a:srcRect l="13328" t="18726" r="28131" b="35958"/>
          <a:stretch>
            <a:fillRect/>
          </a:stretch>
        </p:blipFill>
        <p:spPr>
          <a:xfrm>
            <a:off x="428596" y="1857364"/>
            <a:ext cx="1143008" cy="1571636"/>
          </a:xfrm>
          <a:prstGeom prst="rect">
            <a:avLst/>
          </a:prstGeom>
        </p:spPr>
      </p:pic>
      <p:pic>
        <p:nvPicPr>
          <p:cNvPr id="11" name="Рисунок 10" descr="3xmmIam4qkI.jpg"/>
          <p:cNvPicPr>
            <a:picLocks noChangeAspect="1"/>
          </p:cNvPicPr>
          <p:nvPr/>
        </p:nvPicPr>
        <p:blipFill>
          <a:blip r:embed="rId5" cstate="print"/>
          <a:srcRect l="26852" t="19791" r="24537" b="29168"/>
          <a:stretch>
            <a:fillRect/>
          </a:stretch>
        </p:blipFill>
        <p:spPr>
          <a:xfrm>
            <a:off x="428596" y="142852"/>
            <a:ext cx="1143008" cy="1600186"/>
          </a:xfrm>
          <a:prstGeom prst="rect">
            <a:avLst/>
          </a:prstGeom>
        </p:spPr>
      </p:pic>
      <p:pic>
        <p:nvPicPr>
          <p:cNvPr id="13" name="Рисунок 12" descr="ЛП.jpg"/>
          <p:cNvPicPr>
            <a:picLocks noChangeAspect="1"/>
          </p:cNvPicPr>
          <p:nvPr/>
        </p:nvPicPr>
        <p:blipFill>
          <a:blip r:embed="rId6" cstate="print"/>
          <a:srcRect l="6220" t="4762" r="6698"/>
          <a:stretch>
            <a:fillRect/>
          </a:stretch>
        </p:blipFill>
        <p:spPr>
          <a:xfrm>
            <a:off x="428596" y="3500438"/>
            <a:ext cx="1143008" cy="163286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57356" y="5786454"/>
            <a:ext cx="3055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5"/>
          <p:cNvSpPr>
            <a:spLocks noChangeArrowheads="1"/>
          </p:cNvSpPr>
          <p:nvPr/>
        </p:nvSpPr>
        <p:spPr bwMode="auto">
          <a:xfrm>
            <a:off x="3929058" y="285729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ШАШКИ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96" name="Picture 16" descr="IMG-20190620-WA0000"/>
          <p:cNvPicPr>
            <a:picLocks noChangeAspect="1" noChangeArrowheads="1"/>
          </p:cNvPicPr>
          <p:nvPr/>
        </p:nvPicPr>
        <p:blipFill>
          <a:blip r:embed="rId2"/>
          <a:srcRect l="13043" r="15173" b="41339"/>
          <a:stretch>
            <a:fillRect/>
          </a:stretch>
        </p:blipFill>
        <p:spPr bwMode="auto">
          <a:xfrm>
            <a:off x="428595" y="1071546"/>
            <a:ext cx="1143009" cy="16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2" name="Rectangle 17"/>
          <p:cNvSpPr>
            <a:spLocks noChangeArrowheads="1"/>
          </p:cNvSpPr>
          <p:nvPr/>
        </p:nvSpPr>
        <p:spPr bwMode="auto">
          <a:xfrm>
            <a:off x="1835150" y="1214422"/>
            <a:ext cx="6094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Гетманский Григорий Эдуардович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шашкам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0498" name="Picture 18" descr="&lt;bdo itemprop=fio&gt;Оксман Борис Моисеевич&lt;/bdo&gt;"/>
          <p:cNvPicPr>
            <a:picLocks noChangeAspect="1" noChangeArrowheads="1"/>
          </p:cNvPicPr>
          <p:nvPr/>
        </p:nvPicPr>
        <p:blipFill>
          <a:blip r:embed="rId3"/>
          <a:srcRect l="9941" t="9718" r="15204"/>
          <a:stretch>
            <a:fillRect/>
          </a:stretch>
        </p:blipFill>
        <p:spPr bwMode="auto">
          <a:xfrm>
            <a:off x="428596" y="2928934"/>
            <a:ext cx="1164750" cy="167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4" name="Rectangle 19"/>
          <p:cNvSpPr>
            <a:spLocks noChangeArrowheads="1"/>
          </p:cNvSpPr>
          <p:nvPr/>
        </p:nvSpPr>
        <p:spPr bwMode="auto">
          <a:xfrm>
            <a:off x="1835150" y="3071810"/>
            <a:ext cx="695169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Оксман</a:t>
            </a:r>
            <a:r>
              <a:rPr lang="ru-RU" b="1" dirty="0">
                <a:solidFill>
                  <a:srgbClr val="700000"/>
                </a:solidFill>
              </a:rPr>
              <a:t> Борис Моисеевич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СССР по шашкам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тренер России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Награждён почётным знаком «За заслуги в развитии физической культуры и спорта» </a:t>
            </a:r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1857356" y="5143512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Хохлов Юрий Анатольевич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</p:txBody>
      </p:sp>
      <p:pic>
        <p:nvPicPr>
          <p:cNvPr id="20502" name="Picture 22" descr="DSC04604"/>
          <p:cNvPicPr>
            <a:picLocks noChangeAspect="1" noChangeArrowheads="1"/>
          </p:cNvPicPr>
          <p:nvPr/>
        </p:nvPicPr>
        <p:blipFill>
          <a:blip r:embed="rId4"/>
          <a:srcRect l="35473" t="2999" r="40969" b="75304"/>
          <a:stretch>
            <a:fillRect/>
          </a:stretch>
        </p:blipFill>
        <p:spPr bwMode="auto">
          <a:xfrm>
            <a:off x="428596" y="4929198"/>
            <a:ext cx="1150152" cy="1643074"/>
          </a:xfrm>
          <a:prstGeom prst="rect">
            <a:avLst/>
          </a:prstGeom>
          <a:noFill/>
          <a:effectLst/>
        </p:spPr>
      </p:pic>
      <p:pic>
        <p:nvPicPr>
          <p:cNvPr id="11" name="Рисунок 10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425_10_54_14_tHku-3"/>
          <p:cNvPicPr>
            <a:picLocks noChangeAspect="1" noChangeArrowheads="1"/>
          </p:cNvPicPr>
          <p:nvPr/>
        </p:nvPicPr>
        <p:blipFill>
          <a:blip r:embed="rId2"/>
          <a:srcRect l="5504" b="11591"/>
          <a:stretch>
            <a:fillRect/>
          </a:stretch>
        </p:blipFill>
        <p:spPr bwMode="auto">
          <a:xfrm>
            <a:off x="428596" y="142852"/>
            <a:ext cx="1297839" cy="158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1928794" y="357166"/>
            <a:ext cx="456247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rgbClr val="700000"/>
                </a:solidFill>
                <a:latin typeface="+mj-lt"/>
                <a:cs typeface="Calibri" pitchFamily="34" charset="0"/>
              </a:rPr>
              <a:t>Бурвикова</a:t>
            </a:r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 Ольга Александровна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Инструктор-методист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Медаль «Трудовая доблесть»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III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степени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102" name="Rectangle 16"/>
          <p:cNvSpPr>
            <a:spLocks noChangeArrowheads="1"/>
          </p:cNvSpPr>
          <p:nvPr/>
        </p:nvSpPr>
        <p:spPr bwMode="auto">
          <a:xfrm>
            <a:off x="1928794" y="4071942"/>
            <a:ext cx="456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  <a:latin typeface="+mj-lt"/>
              </a:rPr>
              <a:t>Папава</a:t>
            </a:r>
            <a:r>
              <a:rPr lang="ru-RU" b="1" dirty="0">
                <a:solidFill>
                  <a:srgbClr val="70000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700000"/>
                </a:solidFill>
                <a:latin typeface="+mj-lt"/>
              </a:rPr>
              <a:t>Лияна</a:t>
            </a:r>
            <a:r>
              <a:rPr lang="ru-RU" b="1" dirty="0">
                <a:solidFill>
                  <a:srgbClr val="70000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700000"/>
                </a:solidFill>
                <a:latin typeface="+mj-lt"/>
              </a:rPr>
              <a:t>Хвичаевна</a:t>
            </a:r>
            <a:endParaRPr lang="ru-RU" dirty="0">
              <a:solidFill>
                <a:srgbClr val="700000"/>
              </a:solidFill>
              <a:latin typeface="+mj-lt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Инструктор-методист</a:t>
            </a:r>
          </a:p>
        </p:txBody>
      </p:sp>
      <p:pic>
        <p:nvPicPr>
          <p:cNvPr id="10" name="Рисунок 9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9" name="Рисунок 8" descr="jLHHY1mUlZQ.jpg"/>
          <p:cNvPicPr>
            <a:picLocks noChangeAspect="1"/>
          </p:cNvPicPr>
          <p:nvPr/>
        </p:nvPicPr>
        <p:blipFill>
          <a:blip r:embed="rId4" cstate="print"/>
          <a:srcRect l="26153" t="1941" r="27399" b="52978"/>
          <a:stretch>
            <a:fillRect/>
          </a:stretch>
        </p:blipFill>
        <p:spPr>
          <a:xfrm>
            <a:off x="428596" y="3571876"/>
            <a:ext cx="1285884" cy="1664085"/>
          </a:xfrm>
          <a:prstGeom prst="rect">
            <a:avLst/>
          </a:prstGeom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928794" y="2357430"/>
            <a:ext cx="456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j-lt"/>
              </a:rPr>
              <a:t>Медведев Роман Алексеевич</a:t>
            </a:r>
            <a:endParaRPr lang="ru-RU" dirty="0">
              <a:solidFill>
                <a:srgbClr val="700000"/>
              </a:solidFill>
              <a:latin typeface="+mj-lt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Инструктор-методист</a:t>
            </a:r>
          </a:p>
        </p:txBody>
      </p:sp>
      <p:pic>
        <p:nvPicPr>
          <p:cNvPr id="1028" name="Picture 4" descr="C:\Users\Admin\Desktop\WhatsApp Image 2021-07-20 at 12.03.2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286388"/>
            <a:ext cx="1285884" cy="15079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28794" y="578645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Румянцева Татьяна Викторовна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Инструктор-методист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Admin\Desktop\Roman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857364"/>
            <a:ext cx="1357321" cy="1602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1"/>
          <p:cNvSpPr>
            <a:spLocks noChangeArrowheads="1"/>
          </p:cNvSpPr>
          <p:nvPr/>
        </p:nvSpPr>
        <p:spPr bwMode="auto">
          <a:xfrm>
            <a:off x="1785918" y="5429264"/>
            <a:ext cx="41052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  <a:latin typeface="+mj-lt"/>
              </a:rPr>
              <a:t>Рыжаков Николай Алексеевич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Администратор </a:t>
            </a:r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143512"/>
            <a:ext cx="1133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9" name="Рисунок 8" descr="IMG_20200902_112456.jpg"/>
          <p:cNvPicPr>
            <a:picLocks noChangeAspect="1"/>
          </p:cNvPicPr>
          <p:nvPr/>
        </p:nvPicPr>
        <p:blipFill>
          <a:blip r:embed="rId4" cstate="print"/>
          <a:srcRect l="13044" t="9783" r="17391" b="18477"/>
          <a:stretch>
            <a:fillRect/>
          </a:stretch>
        </p:blipFill>
        <p:spPr>
          <a:xfrm>
            <a:off x="428596" y="214290"/>
            <a:ext cx="1143008" cy="1571636"/>
          </a:xfrm>
          <a:prstGeom prst="rect">
            <a:avLst/>
          </a:prstGeom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785918" y="642918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  <a:latin typeface="+mj-lt"/>
              </a:rPr>
              <a:t>Гайдурова</a:t>
            </a:r>
            <a:r>
              <a:rPr lang="ru-RU" b="1" dirty="0" smtClean="0">
                <a:solidFill>
                  <a:srgbClr val="700000"/>
                </a:solidFill>
                <a:latin typeface="+mj-lt"/>
              </a:rPr>
              <a:t> Любовь Константиновна</a:t>
            </a:r>
            <a:endParaRPr lang="ru-RU" dirty="0">
              <a:solidFill>
                <a:srgbClr val="700000"/>
              </a:solidFill>
              <a:latin typeface="+mj-lt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Заведующий хозяйством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785918" y="3143248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  <a:latin typeface="+mj-lt"/>
              </a:rPr>
              <a:t>Котенев</a:t>
            </a:r>
            <a:r>
              <a:rPr lang="ru-RU" b="1" dirty="0" smtClean="0">
                <a:solidFill>
                  <a:srgbClr val="700000"/>
                </a:solidFill>
                <a:latin typeface="+mj-lt"/>
              </a:rPr>
              <a:t> Владислав Вадимович</a:t>
            </a:r>
            <a:endParaRPr lang="ru-RU" dirty="0">
              <a:solidFill>
                <a:srgbClr val="700000"/>
              </a:solidFill>
              <a:latin typeface="+mj-lt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Администратор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Пастух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555076"/>
            <a:ext cx="1143007" cy="1747848"/>
          </a:xfrm>
          <a:prstGeom prst="rect">
            <a:avLst/>
          </a:prstGeom>
        </p:spPr>
      </p:pic>
      <p:pic>
        <p:nvPicPr>
          <p:cNvPr id="15" name="Рисунок 14" descr="WhatsApp Image 2021-12-24 at 16.14.3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214290"/>
            <a:ext cx="1149259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2643174" y="260350"/>
            <a:ext cx="4357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700000"/>
                </a:solidFill>
              </a:rPr>
              <a:t>ТРЕНЕРСКИЙ СОСТАВ</a:t>
            </a:r>
            <a:r>
              <a:rPr lang="ru-RU" dirty="0" smtClean="0">
                <a:solidFill>
                  <a:srgbClr val="700000"/>
                </a:solidFill>
              </a:rPr>
              <a:t> </a:t>
            </a:r>
            <a:endParaRPr lang="ru-RU" dirty="0">
              <a:solidFill>
                <a:srgbClr val="700000"/>
              </a:solidFill>
            </a:endParaRPr>
          </a:p>
        </p:txBody>
      </p:sp>
      <p:sp>
        <p:nvSpPr>
          <p:cNvPr id="6150" name="Rectangle 15"/>
          <p:cNvSpPr>
            <a:spLocks noChangeArrowheads="1"/>
          </p:cNvSpPr>
          <p:nvPr/>
        </p:nvSpPr>
        <p:spPr bwMode="auto">
          <a:xfrm>
            <a:off x="1714480" y="1785926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Артюшин Алексей Викторович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</p:txBody>
      </p:sp>
      <p:pic>
        <p:nvPicPr>
          <p:cNvPr id="6160" name="Picture 16" descr="&lt;bdo itemprop=fio&gt;Афонина Ирина Петровна&lt;/bdo&gt;"/>
          <p:cNvPicPr>
            <a:picLocks noChangeAspect="1" noChangeArrowheads="1"/>
          </p:cNvPicPr>
          <p:nvPr/>
        </p:nvPicPr>
        <p:blipFill>
          <a:blip r:embed="rId2"/>
          <a:srcRect l="14209" r="5362"/>
          <a:stretch>
            <a:fillRect/>
          </a:stretch>
        </p:blipFill>
        <p:spPr bwMode="auto">
          <a:xfrm>
            <a:off x="428596" y="3214686"/>
            <a:ext cx="1143008" cy="160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2" name="Rectangle 17"/>
          <p:cNvSpPr>
            <a:spLocks noChangeArrowheads="1"/>
          </p:cNvSpPr>
          <p:nvPr/>
        </p:nvSpPr>
        <p:spPr bwMode="auto">
          <a:xfrm>
            <a:off x="1692275" y="3429000"/>
            <a:ext cx="489585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Афонина</a:t>
            </a:r>
            <a:r>
              <a:rPr lang="ru-RU" b="1" dirty="0">
                <a:solidFill>
                  <a:srgbClr val="700000"/>
                </a:solidFill>
              </a:rPr>
              <a:t> Ирина Петровна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мастер спорта России по дзюдо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Чемпионка и призёр чемпионатов России по самбо и дзюдо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Чемпионка Европы и мира по самбо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928671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САМБО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5357826"/>
            <a:ext cx="4714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Борисенко Андрей Владимирович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1" name="Рисунок 10" descr="Борисенко.jpg"/>
          <p:cNvPicPr>
            <a:picLocks noChangeAspect="1"/>
          </p:cNvPicPr>
          <p:nvPr/>
        </p:nvPicPr>
        <p:blipFill>
          <a:blip r:embed="rId4" cstate="print"/>
          <a:srcRect l="11053" t="8333" r="8073" b="13939"/>
          <a:stretch>
            <a:fillRect/>
          </a:stretch>
        </p:blipFill>
        <p:spPr>
          <a:xfrm>
            <a:off x="428596" y="5000636"/>
            <a:ext cx="1143373" cy="1571636"/>
          </a:xfrm>
          <a:prstGeom prst="rect">
            <a:avLst/>
          </a:prstGeom>
        </p:spPr>
      </p:pic>
      <p:pic>
        <p:nvPicPr>
          <p:cNvPr id="14" name="Рисунок 13" descr="WhatsApp Image 2021-01-28 at 09.35.16.jpeg"/>
          <p:cNvPicPr>
            <a:picLocks noChangeAspect="1"/>
          </p:cNvPicPr>
          <p:nvPr/>
        </p:nvPicPr>
        <p:blipFill>
          <a:blip r:embed="rId5"/>
          <a:srcRect l="17767" t="4590" r="13958" b="23633"/>
          <a:stretch>
            <a:fillRect/>
          </a:stretch>
        </p:blipFill>
        <p:spPr>
          <a:xfrm>
            <a:off x="428596" y="1285860"/>
            <a:ext cx="1143008" cy="16764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&lt;bdo itemprop=fio&gt;Бородаенко Владимир Николаевич&lt;/bdo&gt;"/>
          <p:cNvPicPr>
            <a:picLocks noChangeAspect="1" noChangeArrowheads="1"/>
          </p:cNvPicPr>
          <p:nvPr/>
        </p:nvPicPr>
        <p:blipFill>
          <a:blip r:embed="rId2"/>
          <a:srcRect l="5543" r="5772" b="19882"/>
          <a:stretch>
            <a:fillRect/>
          </a:stretch>
        </p:blipFill>
        <p:spPr bwMode="auto">
          <a:xfrm>
            <a:off x="428596" y="214290"/>
            <a:ext cx="1143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1692274" y="428605"/>
            <a:ext cx="695169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Бородаенко</a:t>
            </a:r>
            <a:r>
              <a:rPr lang="ru-RU" b="1" dirty="0">
                <a:solidFill>
                  <a:srgbClr val="700000"/>
                </a:solidFill>
              </a:rPr>
              <a:t> Владимир Николаевич</a:t>
            </a:r>
            <a:endParaRPr lang="ru-RU" dirty="0">
              <a:solidFill>
                <a:srgbClr val="7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самбо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тренер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</a:t>
            </a:r>
            <a:endParaRPr lang="en-US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Президент ТРОО «Федерация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САМБО»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692275" y="2214554"/>
            <a:ext cx="45624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Власов Сергей Юрьевич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СССР по самбо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Неоднократный чемпион мира по самбо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</p:txBody>
      </p:sp>
      <p:pic>
        <p:nvPicPr>
          <p:cNvPr id="7189" name="Picture 21" descr="&lt;bdo itemprop=fio&gt;Ворфоломеев Вадим Петрович&lt;/bdo&gt;"/>
          <p:cNvPicPr>
            <a:picLocks noChangeAspect="1" noChangeArrowheads="1"/>
          </p:cNvPicPr>
          <p:nvPr/>
        </p:nvPicPr>
        <p:blipFill>
          <a:blip r:embed="rId3"/>
          <a:srcRect l="6747" r="5546" b="18161"/>
          <a:stretch>
            <a:fillRect/>
          </a:stretch>
        </p:blipFill>
        <p:spPr bwMode="auto">
          <a:xfrm>
            <a:off x="428596" y="3643314"/>
            <a:ext cx="1143008" cy="149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1692275" y="4071943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Ворфоломеев</a:t>
            </a:r>
            <a:r>
              <a:rPr lang="ru-RU" b="1" dirty="0">
                <a:solidFill>
                  <a:srgbClr val="700000"/>
                </a:solidFill>
              </a:rPr>
              <a:t> Вадим Петрович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</p:txBody>
      </p:sp>
      <p:pic>
        <p:nvPicPr>
          <p:cNvPr id="11" name="Picture 8" descr="&lt;bdo itemprop=fio&gt;Камнева Екатерина Анатольевна&lt;/bdo&gt;"/>
          <p:cNvPicPr>
            <a:picLocks noChangeAspect="1" noChangeArrowheads="1"/>
          </p:cNvPicPr>
          <p:nvPr/>
        </p:nvPicPr>
        <p:blipFill>
          <a:blip r:embed="rId4"/>
          <a:srcRect l="17391" t="3733" r="10146" b="11825"/>
          <a:stretch>
            <a:fillRect/>
          </a:stretch>
        </p:blipFill>
        <p:spPr bwMode="auto">
          <a:xfrm>
            <a:off x="428596" y="5214950"/>
            <a:ext cx="114300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14480" y="5500702"/>
            <a:ext cx="457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Камнева</a:t>
            </a:r>
            <a:r>
              <a:rPr lang="ru-RU" b="1" dirty="0" smtClean="0">
                <a:solidFill>
                  <a:srgbClr val="700000"/>
                </a:solidFill>
              </a:rPr>
              <a:t> Екатерина Анатольевна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самбо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4" name="Рисунок 13" descr="Власов.jpg"/>
          <p:cNvPicPr>
            <a:picLocks noChangeAspect="1"/>
          </p:cNvPicPr>
          <p:nvPr/>
        </p:nvPicPr>
        <p:blipFill>
          <a:blip r:embed="rId6" cstate="print"/>
          <a:srcRect l="9000" t="6250" r="15833" b="12500"/>
          <a:stretch>
            <a:fillRect/>
          </a:stretch>
        </p:blipFill>
        <p:spPr>
          <a:xfrm>
            <a:off x="428596" y="1928802"/>
            <a:ext cx="1158578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1857356" y="1785926"/>
            <a:ext cx="45624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Ковях</a:t>
            </a:r>
            <a:r>
              <a:rPr lang="ru-RU" b="1" dirty="0">
                <a:solidFill>
                  <a:srgbClr val="700000"/>
                </a:solidFill>
              </a:rPr>
              <a:t> Николай Алексеевич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мастер спорта России по самбо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 Кубка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мира по самбо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 по самбо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214" name="Picture 22" descr="&lt;bdo itemprop=fio&gt;Лопин Николай Николаевич&lt;/bdo&gt;"/>
          <p:cNvPicPr>
            <a:picLocks noChangeAspect="1" noChangeArrowheads="1"/>
          </p:cNvPicPr>
          <p:nvPr/>
        </p:nvPicPr>
        <p:blipFill>
          <a:blip r:embed="rId2"/>
          <a:srcRect l="17381" r="19967" b="23673"/>
          <a:stretch>
            <a:fillRect/>
          </a:stretch>
        </p:blipFill>
        <p:spPr bwMode="auto">
          <a:xfrm>
            <a:off x="428596" y="3429000"/>
            <a:ext cx="12144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Rectangle 23"/>
          <p:cNvSpPr>
            <a:spLocks noChangeArrowheads="1"/>
          </p:cNvSpPr>
          <p:nvPr/>
        </p:nvSpPr>
        <p:spPr bwMode="auto">
          <a:xfrm>
            <a:off x="1857356" y="3571876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Лопин</a:t>
            </a:r>
            <a:r>
              <a:rPr lang="ru-RU" b="1" dirty="0">
                <a:solidFill>
                  <a:srgbClr val="700000"/>
                </a:solidFill>
              </a:rPr>
              <a:t> Николай Николаевич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СССР по самбо </a:t>
            </a:r>
          </a:p>
        </p:txBody>
      </p:sp>
      <p:pic>
        <p:nvPicPr>
          <p:cNvPr id="8216" name="Picture 24" descr="DSC04630"/>
          <p:cNvPicPr>
            <a:picLocks noChangeAspect="1" noChangeArrowheads="1"/>
          </p:cNvPicPr>
          <p:nvPr/>
        </p:nvPicPr>
        <p:blipFill>
          <a:blip r:embed="rId3"/>
          <a:srcRect l="42241" t="27140" r="28122" b="46417"/>
          <a:stretch>
            <a:fillRect/>
          </a:stretch>
        </p:blipFill>
        <p:spPr bwMode="auto">
          <a:xfrm>
            <a:off x="428596" y="1785926"/>
            <a:ext cx="1214446" cy="1628786"/>
          </a:xfrm>
          <a:prstGeom prst="rect">
            <a:avLst/>
          </a:prstGeom>
          <a:noFill/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857356" y="5143512"/>
            <a:ext cx="4643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Пряничникова</a:t>
            </a:r>
            <a:r>
              <a:rPr lang="ru-RU" b="1" dirty="0" smtClean="0">
                <a:solidFill>
                  <a:srgbClr val="700000"/>
                </a:solidFill>
              </a:rPr>
              <a:t> Елена Николаевна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дзюдо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0" name="Рисунок 9" descr="Киселева.jpg"/>
          <p:cNvPicPr>
            <a:picLocks noChangeAspect="1"/>
          </p:cNvPicPr>
          <p:nvPr/>
        </p:nvPicPr>
        <p:blipFill>
          <a:blip r:embed="rId5" cstate="print"/>
          <a:srcRect l="6250" t="6250" r="6250" b="18750"/>
          <a:stretch>
            <a:fillRect/>
          </a:stretch>
        </p:blipFill>
        <p:spPr>
          <a:xfrm>
            <a:off x="428596" y="142852"/>
            <a:ext cx="1222383" cy="1571636"/>
          </a:xfrm>
          <a:prstGeom prst="rect">
            <a:avLst/>
          </a:prstGeom>
        </p:spPr>
      </p:pic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1857356" y="285728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Киселева </a:t>
            </a:r>
            <a:r>
              <a:rPr lang="ru-RU" b="1" dirty="0" err="1" smtClean="0">
                <a:solidFill>
                  <a:srgbClr val="700000"/>
                </a:solidFill>
              </a:rPr>
              <a:t>Илона</a:t>
            </a:r>
            <a:r>
              <a:rPr lang="ru-RU" b="1" dirty="0" smtClean="0">
                <a:solidFill>
                  <a:srgbClr val="700000"/>
                </a:solidFill>
              </a:rPr>
              <a:t> Сергеевна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по самбо </a:t>
            </a:r>
          </a:p>
        </p:txBody>
      </p:sp>
      <p:pic>
        <p:nvPicPr>
          <p:cNvPr id="15" name="Рисунок 14" descr="Пряничников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5000636"/>
            <a:ext cx="1214446" cy="145356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57356" y="785794"/>
            <a:ext cx="3055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4071942"/>
            <a:ext cx="3055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57356" y="5857892"/>
            <a:ext cx="3055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1928794" y="5143512"/>
            <a:ext cx="5689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Шишкин Дмитрий Владимирович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мастер спорта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 по самбо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Многократный чемпион России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Двукратный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 мира по самбо среди молодёжи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 и призёр чемпионатов мира по самбо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Награждён медалью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ордена «За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заслуги перед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Отечеством»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II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степени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233" name="Picture 17" descr="&lt;bdo itemprop=fio&gt;Самборский Сергей Владимирович&lt;/bdo&gt;"/>
          <p:cNvPicPr>
            <a:picLocks noChangeAspect="1" noChangeArrowheads="1"/>
          </p:cNvPicPr>
          <p:nvPr/>
        </p:nvPicPr>
        <p:blipFill>
          <a:blip r:embed="rId2"/>
          <a:srcRect l="5000" t="3736" r="10000" b="10338"/>
          <a:stretch>
            <a:fillRect/>
          </a:stretch>
        </p:blipFill>
        <p:spPr bwMode="auto">
          <a:xfrm>
            <a:off x="428596" y="3429000"/>
            <a:ext cx="123528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Rectangle 18"/>
          <p:cNvSpPr>
            <a:spLocks noChangeArrowheads="1"/>
          </p:cNvSpPr>
          <p:nvPr/>
        </p:nvSpPr>
        <p:spPr bwMode="auto">
          <a:xfrm>
            <a:off x="2000232" y="3500438"/>
            <a:ext cx="45624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Самборский Сергей Владимирович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СССР по самбо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тренер России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</p:txBody>
      </p:sp>
      <p:pic>
        <p:nvPicPr>
          <p:cNvPr id="12" name="Рисунок 11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3" name="Рисунок 12" descr="15035506000799.jpg"/>
          <p:cNvPicPr>
            <a:picLocks noChangeAspect="1"/>
          </p:cNvPicPr>
          <p:nvPr/>
        </p:nvPicPr>
        <p:blipFill>
          <a:blip r:embed="rId4" cstate="print"/>
          <a:srcRect b="4223"/>
          <a:stretch>
            <a:fillRect/>
          </a:stretch>
        </p:blipFill>
        <p:spPr>
          <a:xfrm>
            <a:off x="428596" y="5143512"/>
            <a:ext cx="1232238" cy="1571636"/>
          </a:xfrm>
          <a:prstGeom prst="rect">
            <a:avLst/>
          </a:prstGeom>
        </p:spPr>
      </p:pic>
      <p:pic>
        <p:nvPicPr>
          <p:cNvPr id="14" name="Picture 20" descr="ывыв"/>
          <p:cNvPicPr>
            <a:picLocks noChangeAspect="1" noChangeArrowheads="1"/>
          </p:cNvPicPr>
          <p:nvPr/>
        </p:nvPicPr>
        <p:blipFill>
          <a:blip r:embed="rId5"/>
          <a:srcRect l="34288" t="2019" r="6683" b="53694"/>
          <a:stretch>
            <a:fillRect/>
          </a:stretch>
        </p:blipFill>
        <p:spPr bwMode="auto">
          <a:xfrm>
            <a:off x="428597" y="1738334"/>
            <a:ext cx="1214446" cy="1619857"/>
          </a:xfrm>
          <a:prstGeom prst="rect">
            <a:avLst/>
          </a:prstGeom>
          <a:noFill/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928794" y="1928802"/>
            <a:ext cx="46434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Савин Андрей Сергеевич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самбо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Ретюнский Н..jpg"/>
          <p:cNvPicPr>
            <a:picLocks noChangeAspect="1"/>
          </p:cNvPicPr>
          <p:nvPr/>
        </p:nvPicPr>
        <p:blipFill>
          <a:blip r:embed="rId6" cstate="print"/>
          <a:srcRect l="25000" t="28125" r="26389" b="24693"/>
          <a:stretch>
            <a:fillRect/>
          </a:stretch>
        </p:blipFill>
        <p:spPr>
          <a:xfrm>
            <a:off x="428596" y="142852"/>
            <a:ext cx="1214446" cy="15716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57356" y="357166"/>
            <a:ext cx="3583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Ретюнский</a:t>
            </a:r>
            <a:r>
              <a:rPr lang="ru-RU" b="1" dirty="0" smtClean="0">
                <a:solidFill>
                  <a:srgbClr val="700000"/>
                </a:solidFill>
              </a:rPr>
              <a:t> Никита Сергеевич</a:t>
            </a:r>
            <a:endParaRPr lang="ru-RU" dirty="0" smtClean="0">
              <a:solidFill>
                <a:srgbClr val="7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86182" y="142852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ДЗЮДО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Picture 7" descr="&lt;bdo itemprop=fio&gt;Двоеглазов Павел Вячеславович&lt;/bdo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1"/>
            <a:ext cx="1143008" cy="150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857356" y="714356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Двоеглазов</a:t>
            </a:r>
            <a:r>
              <a:rPr lang="ru-RU" b="1" dirty="0" smtClean="0">
                <a:solidFill>
                  <a:srgbClr val="700000"/>
                </a:solidFill>
              </a:rPr>
              <a:t> Павел Вячеславович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Рисунок 11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4" name="Picture 10" descr="&lt;bdo itemprop=fio&gt;Федин Владимир Владимирович&lt;/bdo&gt;"/>
          <p:cNvPicPr>
            <a:picLocks noChangeAspect="1" noChangeArrowheads="1"/>
          </p:cNvPicPr>
          <p:nvPr/>
        </p:nvPicPr>
        <p:blipFill>
          <a:blip r:embed="rId4"/>
          <a:srcRect l="10000" t="11300" r="10000" b="5833"/>
          <a:stretch>
            <a:fillRect/>
          </a:stretch>
        </p:blipFill>
        <p:spPr bwMode="auto">
          <a:xfrm>
            <a:off x="428596" y="1857364"/>
            <a:ext cx="1143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928794" y="2143116"/>
            <a:ext cx="5616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Федин Владимир Владимирович</a:t>
            </a:r>
            <a:r>
              <a:rPr lang="ru-RU" dirty="0">
                <a:solidFill>
                  <a:srgbClr val="700000"/>
                </a:solidFill>
              </a:rPr>
              <a:t>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мастер спорта России по дзюдо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Бронзовый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призёр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</a:rPr>
              <a:t>Паралимпийских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 игр в Лондоне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Награждён медалью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ордена «За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заслуги перед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Отечеством»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II степени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428992" y="3571876"/>
            <a:ext cx="3082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ВОЛЬНАЯ БОРЬБА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16" descr="425_16_37_58_2sZU-3"/>
          <p:cNvPicPr>
            <a:picLocks noChangeAspect="1" noChangeArrowheads="1"/>
          </p:cNvPicPr>
          <p:nvPr/>
        </p:nvPicPr>
        <p:blipFill>
          <a:blip r:embed="rId5"/>
          <a:srcRect l="27149" r="25309" b="13324"/>
          <a:stretch>
            <a:fillRect/>
          </a:stretch>
        </p:blipFill>
        <p:spPr bwMode="auto">
          <a:xfrm>
            <a:off x="428596" y="3643314"/>
            <a:ext cx="11311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28794" y="4286256"/>
            <a:ext cx="45624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Морозов Владимир Геннадьевич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вольной борьбе</a:t>
            </a:r>
          </a:p>
        </p:txBody>
      </p:sp>
      <p:pic>
        <p:nvPicPr>
          <p:cNvPr id="19" name="Рисунок 18" descr="WhatsApp Image 2022-01-21 at 13.21.0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5214950"/>
            <a:ext cx="1143008" cy="1500174"/>
          </a:xfrm>
          <a:prstGeom prst="rect">
            <a:avLst/>
          </a:prstGeom>
        </p:spPr>
      </p:pic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928794" y="5643578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Гордиенко Сергей Александрович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КМС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по вольной борьбе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3071810"/>
            <a:ext cx="3055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590</Words>
  <Application>Microsoft Office PowerPoint</Application>
  <PresentationFormat>Экран (4:3)</PresentationFormat>
  <Paragraphs>222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177</cp:revision>
  <dcterms:created xsi:type="dcterms:W3CDTF">2019-06-25T06:58:34Z</dcterms:created>
  <dcterms:modified xsi:type="dcterms:W3CDTF">2022-07-22T08:06:08Z</dcterms:modified>
</cp:coreProperties>
</file>