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78" r:id="rId3"/>
    <p:sldId id="279" r:id="rId4"/>
    <p:sldId id="261" r:id="rId5"/>
    <p:sldId id="262" r:id="rId6"/>
    <p:sldId id="280" r:id="rId7"/>
    <p:sldId id="281" r:id="rId8"/>
    <p:sldId id="263" r:id="rId9"/>
    <p:sldId id="275" r:id="rId10"/>
    <p:sldId id="282" r:id="rId11"/>
    <p:sldId id="264" r:id="rId12"/>
    <p:sldId id="265" r:id="rId13"/>
    <p:sldId id="277" r:id="rId14"/>
    <p:sldId id="283" r:id="rId15"/>
    <p:sldId id="266" r:id="rId16"/>
    <p:sldId id="268" r:id="rId17"/>
    <p:sldId id="269" r:id="rId18"/>
    <p:sldId id="284" r:id="rId19"/>
    <p:sldId id="270" r:id="rId20"/>
    <p:sldId id="285" r:id="rId21"/>
    <p:sldId id="276" r:id="rId22"/>
    <p:sldId id="271" r:id="rId23"/>
    <p:sldId id="286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0000"/>
    <a:srgbClr val="D6009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D134-1872-4171-B0B0-7CF11104D8F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5077-80F9-4DBE-AFB0-C0C3F91D8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8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7C53-06F0-4AD7-A9DE-E00B8955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5151-872B-4812-A625-716F39632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7963-44F1-4D9D-A36D-CA9A5F6F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0611-C7D3-4671-878A-D36C355F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A2DD-C716-4A37-996D-BE1408953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8141-10D7-4274-82E1-45EA5852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0ECD-BECE-49A9-892D-B9FB4551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5829-F289-4425-8504-6D84E0EF8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AAB9-63EF-4BF3-9682-8982D353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7066-EE4D-42CA-B1C2-49AC49A8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E8CC-8CE1-4058-85FD-B88250F4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401C7C4-E1CC-44A1-92A2-6C32F3B9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357422" y="285728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700000"/>
                </a:solidFill>
                <a:latin typeface="+mj-lt"/>
                <a:cs typeface="Times New Roman" pitchFamily="18" charset="0"/>
              </a:rPr>
              <a:t>ПЕДАГОГИЧЕСКИЙ СОСТАВ</a:t>
            </a:r>
            <a:r>
              <a:rPr lang="ru-RU" dirty="0" smtClean="0">
                <a:solidFill>
                  <a:srgbClr val="700000"/>
                </a:solidFill>
                <a:latin typeface="+mj-lt"/>
                <a:cs typeface="Times New Roman" pitchFamily="18" charset="0"/>
              </a:rPr>
              <a:t> </a:t>
            </a:r>
            <a:endParaRPr lang="ru-RU" dirty="0">
              <a:solidFill>
                <a:srgbClr val="7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78579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САМБО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076" y="4286256"/>
            <a:ext cx="70009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Борисенко Андрей Владимирович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(Тульский машиностроительный колледж, 1997)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техник-технолог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25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1" name="Рисунок 10" descr="Борисенко.jpg"/>
          <p:cNvPicPr>
            <a:picLocks noChangeAspect="1"/>
          </p:cNvPicPr>
          <p:nvPr/>
        </p:nvPicPr>
        <p:blipFill>
          <a:blip r:embed="rId3" cstate="print"/>
          <a:srcRect l="11053" t="8333" r="8073" b="13939"/>
          <a:stretch>
            <a:fillRect/>
          </a:stretch>
        </p:blipFill>
        <p:spPr>
          <a:xfrm>
            <a:off x="357158" y="4357694"/>
            <a:ext cx="1714512" cy="2356702"/>
          </a:xfrm>
          <a:prstGeom prst="rect">
            <a:avLst/>
          </a:prstGeom>
        </p:spPr>
      </p:pic>
      <p:pic>
        <p:nvPicPr>
          <p:cNvPr id="9" name="Рисунок 8" descr="425_09_49_16_XTd0-3.jpg"/>
          <p:cNvPicPr>
            <a:picLocks noChangeAspect="1"/>
          </p:cNvPicPr>
          <p:nvPr/>
        </p:nvPicPr>
        <p:blipFill>
          <a:blip r:embed="rId4"/>
          <a:srcRect l="28416" t="13115" r="40983" b="57376"/>
          <a:stretch>
            <a:fillRect/>
          </a:stretch>
        </p:blipFill>
        <p:spPr>
          <a:xfrm>
            <a:off x="285720" y="1357298"/>
            <a:ext cx="1643074" cy="21125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3108" y="1357298"/>
            <a:ext cx="72152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Маштаков Сергей Владимирович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(Рязанское высшее воздушно-десантное командное училище им. Генерала армии В.Ф.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Маргелова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1997)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(ГОУ ДПО ТО «Институт повышения квалификации и профессиональной  переподготовки  работников образования Тульской области», 2017)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месяцев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86050" y="214290"/>
            <a:ext cx="3082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ВОЛЬНАЯ БОРЬБА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Рисунок 18" descr="WhatsApp Image 2022-01-21 at 13.21.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1785950" cy="2344022"/>
          </a:xfrm>
          <a:prstGeom prst="rect">
            <a:avLst/>
          </a:prstGeom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357422" y="785794"/>
            <a:ext cx="550072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Гордиенко Сергей Александрович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вольной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(Всероссийский государственный университет юстиции РПА Минюста России)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3143248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ГРЕКО-РИМСКАЯ БОРЬБА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Рисунок 16" descr="Антропов.jpg"/>
          <p:cNvPicPr>
            <a:picLocks noChangeAspect="1"/>
          </p:cNvPicPr>
          <p:nvPr/>
        </p:nvPicPr>
        <p:blipFill>
          <a:blip r:embed="rId4" cstate="print"/>
          <a:srcRect l="23465" t="18174" r="26279" b="26042"/>
          <a:stretch>
            <a:fillRect/>
          </a:stretch>
        </p:blipFill>
        <p:spPr>
          <a:xfrm>
            <a:off x="357158" y="3643314"/>
            <a:ext cx="1714512" cy="253747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00298" y="3929066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Антропов Игорь Иванович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СССР про вольной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(ФГБУ ВО «ТГПУ им. Л.Н. Толстого», 1978)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15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&lt;bdo itemprop=fio&gt;Бизин Сергей Васильевич&lt;/bdo&gt;"/>
          <p:cNvPicPr>
            <a:picLocks noChangeAspect="1" noChangeArrowheads="1"/>
          </p:cNvPicPr>
          <p:nvPr/>
        </p:nvPicPr>
        <p:blipFill>
          <a:blip r:embed="rId2"/>
          <a:srcRect l="13228" r="15776" b="5923"/>
          <a:stretch>
            <a:fillRect/>
          </a:stretch>
        </p:blipFill>
        <p:spPr bwMode="auto">
          <a:xfrm>
            <a:off x="357158" y="3786190"/>
            <a:ext cx="1785950" cy="247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31255" t="2353" r="35237" b="70196"/>
          <a:stretch>
            <a:fillRect/>
          </a:stretch>
        </p:blipFill>
        <p:spPr bwMode="auto">
          <a:xfrm>
            <a:off x="357157" y="885806"/>
            <a:ext cx="1714513" cy="24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357422" y="785794"/>
            <a:ext cx="57864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0000"/>
                </a:solidFill>
              </a:rPr>
              <a:t>Писакин Александр </a:t>
            </a:r>
            <a:r>
              <a:rPr lang="ru-RU" b="1" dirty="0" err="1" smtClean="0">
                <a:solidFill>
                  <a:srgbClr val="700000"/>
                </a:solidFill>
              </a:rPr>
              <a:t>Кимович</a:t>
            </a:r>
            <a:endParaRPr lang="ru-RU" b="1" dirty="0" smtClean="0">
              <a:solidFill>
                <a:srgbClr val="700000"/>
              </a:solidFill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 высшая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международного класса по греко-римской борьбе, Ветеран – Заслуженный мастер спорта России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1984)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2020)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39 лет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14 лет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000504"/>
            <a:ext cx="63579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0000"/>
                </a:solidFill>
              </a:rPr>
              <a:t>Бизин Сергей Васильевич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 высшая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(Российская государственная академия физической культуры, 1996)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23 года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2"/>
          <a:srcRect l="20079" t="4038" r="27324" b="20239"/>
          <a:stretch>
            <a:fillRect/>
          </a:stretch>
        </p:blipFill>
        <p:spPr bwMode="auto">
          <a:xfrm>
            <a:off x="285720" y="3857628"/>
            <a:ext cx="1857388" cy="24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214546" y="3929066"/>
            <a:ext cx="56436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Сергеев Александр Григорьевич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вольной борьбе, мастер спорта международного класса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(Московский областной государственный институт физической культуры, 1992)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преподаватель-тренер по классической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34 года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34 года</a:t>
            </a: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3" name="Рисунок 12" descr="Булатуков.jpg"/>
          <p:cNvPicPr>
            <a:picLocks noChangeAspect="1"/>
          </p:cNvPicPr>
          <p:nvPr/>
        </p:nvPicPr>
        <p:blipFill>
          <a:blip r:embed="rId4" cstate="print"/>
          <a:srcRect l="27983" r="27983" b="25000"/>
          <a:stretch>
            <a:fillRect/>
          </a:stretch>
        </p:blipFill>
        <p:spPr>
          <a:xfrm>
            <a:off x="357158" y="714356"/>
            <a:ext cx="1768099" cy="23574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08" y="571480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Булатуков Эдуард Артурович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2015)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технологии и предпринимательства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«ТГРУ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9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8 лет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3929066"/>
            <a:ext cx="1857388" cy="219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3108" y="4000504"/>
            <a:ext cx="56436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Сафаров </a:t>
            </a:r>
            <a:r>
              <a:rPr lang="ru-RU" b="1" dirty="0" err="1" smtClean="0">
                <a:solidFill>
                  <a:srgbClr val="700000"/>
                </a:solidFill>
              </a:rPr>
              <a:t>Элман</a:t>
            </a:r>
            <a:r>
              <a:rPr lang="ru-RU" b="1" dirty="0" smtClean="0">
                <a:solidFill>
                  <a:srgbClr val="700000"/>
                </a:solidFill>
              </a:rPr>
              <a:t> </a:t>
            </a:r>
            <a:r>
              <a:rPr lang="ru-RU" b="1" dirty="0" err="1" smtClean="0">
                <a:solidFill>
                  <a:srgbClr val="700000"/>
                </a:solidFill>
              </a:rPr>
              <a:t>Гияс</a:t>
            </a:r>
            <a:r>
              <a:rPr lang="ru-RU" b="1" dirty="0" smtClean="0">
                <a:solidFill>
                  <a:srgbClr val="700000"/>
                </a:solidFill>
              </a:rPr>
              <a:t> </a:t>
            </a:r>
            <a:r>
              <a:rPr lang="ru-RU" b="1" dirty="0" err="1" smtClean="0">
                <a:solidFill>
                  <a:srgbClr val="700000"/>
                </a:solidFill>
              </a:rPr>
              <a:t>Оглы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ММА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1357298"/>
            <a:ext cx="57150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Колодкин</a:t>
            </a:r>
            <a:r>
              <a:rPr lang="ru-RU" b="1" dirty="0" smtClean="0">
                <a:solidFill>
                  <a:srgbClr val="700000"/>
                </a:solidFill>
              </a:rPr>
              <a:t> Олег Владимирович</a:t>
            </a:r>
            <a:endParaRPr lang="en-US" b="1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ММА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2007)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2021)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 год</a:t>
            </a:r>
          </a:p>
          <a:p>
            <a:endParaRPr lang="ru-RU" dirty="0" smtClean="0">
              <a:solidFill>
                <a:srgbClr val="700000"/>
              </a:solidFill>
            </a:endParaRPr>
          </a:p>
        </p:txBody>
      </p:sp>
      <p:pic>
        <p:nvPicPr>
          <p:cNvPr id="16" name="Рисунок 15" descr="Герасим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85860"/>
            <a:ext cx="1817628" cy="2231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57356" y="357166"/>
            <a:ext cx="506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Смешанные боевые единоборства (ММА)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5984" y="357166"/>
            <a:ext cx="506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СПОРТИВНОЕ ОРИЕНТИРОВАНИЕ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&lt;bdo itemprop=fio&gt;Овсянникова Тамара Дмитриевна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1714512" cy="22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071638" y="3714752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Овсянникова Тамара Дмитриевна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спортивному ориентированию, медаль «Трудовая доблесть»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III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степени,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(Смоленский государственный институт физической культуры, 1972)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преподаватель физической культуры и спорта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57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26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00232" y="1000108"/>
            <a:ext cx="68580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Жихарев Вячеслав Юрьевич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УВО «Воронежский государственный университет», 2019)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географии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«Поволжский государственный университет физической культуры, спорта и туризма»,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Жихарев.jpg"/>
          <p:cNvPicPr>
            <a:picLocks noChangeAspect="1"/>
          </p:cNvPicPr>
          <p:nvPr/>
        </p:nvPicPr>
        <p:blipFill>
          <a:blip r:embed="rId4" cstate="print"/>
          <a:srcRect l="23611" t="21874" r="25000" b="23958"/>
          <a:stretch>
            <a:fillRect/>
          </a:stretch>
        </p:blipFill>
        <p:spPr>
          <a:xfrm>
            <a:off x="214282" y="1071546"/>
            <a:ext cx="1643074" cy="23091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5984" y="357166"/>
            <a:ext cx="506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СПОРТИВНОЕ ОРИЕНТИРОВАНИЕ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1071546"/>
            <a:ext cx="592935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Павлова Мария Александровна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магистр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18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8 лет</a:t>
            </a: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7" name="Рисунок 16" descr="DFQVgfQ1Ek0.jpg"/>
          <p:cNvPicPr>
            <a:picLocks noChangeAspect="1"/>
          </p:cNvPicPr>
          <p:nvPr/>
        </p:nvPicPr>
        <p:blipFill>
          <a:blip r:embed="rId3"/>
          <a:srcRect l="19444" r="37500" b="54167"/>
          <a:stretch>
            <a:fillRect/>
          </a:stretch>
        </p:blipFill>
        <p:spPr>
          <a:xfrm>
            <a:off x="285720" y="1142984"/>
            <a:ext cx="1643074" cy="2332088"/>
          </a:xfrm>
          <a:prstGeom prst="rect">
            <a:avLst/>
          </a:prstGeom>
        </p:spPr>
      </p:pic>
      <p:pic>
        <p:nvPicPr>
          <p:cNvPr id="10" name="Picture 18" descr="425_13_07_04_1cnO-2"/>
          <p:cNvPicPr>
            <a:picLocks noChangeAspect="1" noChangeArrowheads="1"/>
          </p:cNvPicPr>
          <p:nvPr/>
        </p:nvPicPr>
        <p:blipFill>
          <a:blip r:embed="rId4"/>
          <a:srcRect l="17095" t="4666" r="11251" b="27148"/>
          <a:stretch>
            <a:fillRect/>
          </a:stretch>
        </p:blipFill>
        <p:spPr bwMode="auto">
          <a:xfrm>
            <a:off x="392876" y="3857628"/>
            <a:ext cx="1607356" cy="2143140"/>
          </a:xfrm>
          <a:prstGeom prst="rect">
            <a:avLst/>
          </a:prstGeom>
          <a:noFill/>
          <a:effectLst/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71670" y="3714752"/>
            <a:ext cx="67151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Порхун</a:t>
            </a:r>
            <a:r>
              <a:rPr lang="ru-RU" b="1" dirty="0">
                <a:solidFill>
                  <a:srgbClr val="700000"/>
                </a:solidFill>
              </a:rPr>
              <a:t> Вадим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СССР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(Тульское высшее артиллерийское инженерное училище им. Тульского пролетариата. 1985)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офицер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6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6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43240" y="142852"/>
            <a:ext cx="231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ПАУЭРЛИФТИНГ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785794"/>
            <a:ext cx="60007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Ендураев Андрей Евгеньевич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2014)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бакалавр (направление: физическая культура)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28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8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0" name="Рисунок 9" descr="DSC05180.JPG"/>
          <p:cNvPicPr>
            <a:picLocks noChangeAspect="1"/>
          </p:cNvPicPr>
          <p:nvPr/>
        </p:nvPicPr>
        <p:blipFill>
          <a:blip r:embed="rId3" cstate="print"/>
          <a:srcRect l="11649" r="12928" b="17708"/>
          <a:stretch>
            <a:fillRect/>
          </a:stretch>
        </p:blipFill>
        <p:spPr>
          <a:xfrm>
            <a:off x="285720" y="714356"/>
            <a:ext cx="1760637" cy="2357454"/>
          </a:xfrm>
          <a:prstGeom prst="rect">
            <a:avLst/>
          </a:prstGeom>
        </p:spPr>
      </p:pic>
      <p:pic>
        <p:nvPicPr>
          <p:cNvPr id="9" name="Рисунок 8" descr="c5c9c6e0-ade6-456b-9928-64561c783d1e.jfif"/>
          <p:cNvPicPr>
            <a:picLocks noChangeAspect="1"/>
          </p:cNvPicPr>
          <p:nvPr/>
        </p:nvPicPr>
        <p:blipFill>
          <a:blip r:embed="rId4" cstate="print"/>
          <a:srcRect l="27500" t="10000" r="27500" b="50625"/>
          <a:stretch>
            <a:fillRect/>
          </a:stretch>
        </p:blipFill>
        <p:spPr>
          <a:xfrm>
            <a:off x="214282" y="3714751"/>
            <a:ext cx="1928826" cy="22502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14546" y="3571876"/>
            <a:ext cx="635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Вязович</a:t>
            </a:r>
            <a:r>
              <a:rPr lang="ru-RU" b="1" dirty="0" smtClean="0">
                <a:solidFill>
                  <a:srgbClr val="700000"/>
                </a:solidFill>
              </a:rPr>
              <a:t> Дмитрий Вячеславович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(Профессиональное училище №29)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слесарь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(Томский государственный университет,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месяцев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00232" y="571480"/>
            <a:ext cx="735808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Ивегеш</a:t>
            </a:r>
            <a:r>
              <a:rPr lang="ru-RU" b="1" dirty="0" smtClean="0">
                <a:solidFill>
                  <a:srgbClr val="700000"/>
                </a:solidFill>
              </a:rPr>
              <a:t> Александр Викторович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технологии и предпринимательства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22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 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786190"/>
            <a:ext cx="71437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Казанцев Николай Анатольевич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тренер РСФСР, мастер спорта России по пауэрлифтингу, мастер спорта СССР по тяжёлой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 (Тульский политехнический институт, 1983)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общетехнических дисциплин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38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7" name="Рисунок 16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9" name="Рисунок 18" descr="DSC04723.JPG"/>
          <p:cNvPicPr>
            <a:picLocks noChangeAspect="1"/>
          </p:cNvPicPr>
          <p:nvPr/>
        </p:nvPicPr>
        <p:blipFill>
          <a:blip r:embed="rId3" cstate="print"/>
          <a:srcRect l="26769" t="3125" r="25220" b="52952"/>
          <a:stretch>
            <a:fillRect/>
          </a:stretch>
        </p:blipFill>
        <p:spPr>
          <a:xfrm>
            <a:off x="285720" y="3857628"/>
            <a:ext cx="1714512" cy="2332104"/>
          </a:xfrm>
          <a:prstGeom prst="rect">
            <a:avLst/>
          </a:prstGeom>
        </p:spPr>
      </p:pic>
      <p:pic>
        <p:nvPicPr>
          <p:cNvPr id="20" name="Рисунок 19" descr="Ивегеш.jpg"/>
          <p:cNvPicPr>
            <a:picLocks noChangeAspect="1"/>
          </p:cNvPicPr>
          <p:nvPr/>
        </p:nvPicPr>
        <p:blipFill>
          <a:blip r:embed="rId4" cstate="print"/>
          <a:srcRect l="6189" t="12499" r="60953" b="59191"/>
          <a:stretch>
            <a:fillRect/>
          </a:stretch>
        </p:blipFill>
        <p:spPr>
          <a:xfrm>
            <a:off x="285719" y="714356"/>
            <a:ext cx="1711291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00232" y="3571876"/>
            <a:ext cx="70008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Мошаров Никита Евгеньевич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международного класса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армлифтингу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(ООО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Инфоурок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 по АФК и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11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лет</a:t>
            </a:r>
          </a:p>
        </p:txBody>
      </p:sp>
      <p:pic>
        <p:nvPicPr>
          <p:cNvPr id="17" name="Рисунок 16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1" name="Рисунок 10" descr="photo165527628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3643314"/>
            <a:ext cx="1660933" cy="2214578"/>
          </a:xfrm>
          <a:prstGeom prst="rect">
            <a:avLst/>
          </a:prstGeom>
        </p:spPr>
      </p:pic>
      <p:pic>
        <p:nvPicPr>
          <p:cNvPr id="15" name="Рисунок 14" descr="Рогов.jpeg"/>
          <p:cNvPicPr>
            <a:picLocks noChangeAspect="1"/>
          </p:cNvPicPr>
          <p:nvPr/>
        </p:nvPicPr>
        <p:blipFill>
          <a:blip r:embed="rId4" cstate="print"/>
          <a:srcRect l="27314" t="3125" r="33041" b="52757"/>
          <a:stretch>
            <a:fillRect/>
          </a:stretch>
        </p:blipFill>
        <p:spPr>
          <a:xfrm>
            <a:off x="285720" y="571480"/>
            <a:ext cx="1714512" cy="23196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00232" y="714356"/>
            <a:ext cx="635798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Рогов Максим Фёдорович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пауэрлифтингу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2021)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бакалавр (направление: педагогика физической культуры)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 года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86116" y="271462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КОННЫЙ СПОРТ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5" y="2285992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64"/>
          <a:stretch/>
        </p:blipFill>
        <p:spPr>
          <a:xfrm>
            <a:off x="357158" y="3857628"/>
            <a:ext cx="1857388" cy="2439268"/>
          </a:xfrm>
          <a:prstGeom prst="rect">
            <a:avLst/>
          </a:prstGeom>
        </p:spPr>
      </p:pic>
      <p:pic>
        <p:nvPicPr>
          <p:cNvPr id="19" name="Picture 2" descr="C:\Users\Admin\Desktop\Каушанский.JPG"/>
          <p:cNvPicPr>
            <a:picLocks noChangeAspect="1" noChangeArrowheads="1"/>
          </p:cNvPicPr>
          <p:nvPr/>
        </p:nvPicPr>
        <p:blipFill>
          <a:blip r:embed="rId5" cstate="print"/>
          <a:srcRect l="5263" r="10526" b="5833"/>
          <a:stretch>
            <a:fillRect/>
          </a:stretch>
        </p:blipFill>
        <p:spPr bwMode="auto">
          <a:xfrm>
            <a:off x="357157" y="500042"/>
            <a:ext cx="1771662" cy="221457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214546" y="571480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Каушанский</a:t>
            </a:r>
            <a:r>
              <a:rPr lang="ru-RU" b="1" dirty="0" smtClean="0">
                <a:solidFill>
                  <a:srgbClr val="700000"/>
                </a:solidFill>
              </a:rPr>
              <a:t>  Денис Михайлович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ВО «ТГПУ им. Л.Н. Толстого», 2021)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бакалавр (направление: физическая культура)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7 месяцев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3286124"/>
            <a:ext cx="678657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Кузнецова Наталья Юрьевна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конному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(Ташкентский педагогический институт им. Низами, 1994)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преподаватель педагогики и психологии, методист дошкольного образования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(ГОУ ДПО ТО «Институт повышения квалификации и профессиональной переподготовки работников образования Тульской области», 2014)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менеджер образования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«Поволжский государственный университет физической культуры, спорта и туризма»,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 по виду спорта (конный спорт), 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&lt;bdo itemprop=fio&gt;Афонина Ирина Петровна&lt;/bdo&gt;"/>
          <p:cNvPicPr>
            <a:picLocks noChangeAspect="1" noChangeArrowheads="1"/>
          </p:cNvPicPr>
          <p:nvPr/>
        </p:nvPicPr>
        <p:blipFill>
          <a:blip r:embed="rId2"/>
          <a:srcRect l="14209" r="5362"/>
          <a:stretch>
            <a:fillRect/>
          </a:stretch>
        </p:blipFill>
        <p:spPr bwMode="auto">
          <a:xfrm>
            <a:off x="357158" y="785794"/>
            <a:ext cx="1571636" cy="220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2071638" y="571480"/>
            <a:ext cx="70723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  <a:latin typeface="+mn-lt"/>
                <a:cs typeface="Times New Roman" pitchFamily="18" charset="0"/>
              </a:rPr>
              <a:t>Афонина</a:t>
            </a:r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Ирина Петровна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Заслуженный мастер спорта России по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2013)</a:t>
            </a:r>
          </a:p>
          <a:p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Учёная степень: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кандидат педагогических наук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24 года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5" name="Picture 11" descr="&lt;bdo itemprop=fio&gt;Бородаенко Владимир Николаевич&lt;/bdo&gt;"/>
          <p:cNvPicPr>
            <a:picLocks noChangeAspect="1" noChangeArrowheads="1"/>
          </p:cNvPicPr>
          <p:nvPr/>
        </p:nvPicPr>
        <p:blipFill>
          <a:blip r:embed="rId4"/>
          <a:srcRect l="5543" r="5772" b="19882"/>
          <a:stretch>
            <a:fillRect/>
          </a:stretch>
        </p:blipFill>
        <p:spPr bwMode="auto">
          <a:xfrm>
            <a:off x="285720" y="3857628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000232" y="3571876"/>
            <a:ext cx="735808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Бородаенко Владимир Николаевич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самбо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 высшая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Почётные звания: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Заслуженный работник физической культуры РФ, Заслуженный тренер России, мастер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спорта России по самбо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(ТГПУ им. Л.Н. Толстого, 1987)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учитель физической культуры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(ФГБУ ВО «ТГПУ им. Л.Н. Толстого», 2020)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 42 года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 : 19 лет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5" y="2285992"/>
            <a:ext cx="1434035" cy="1428736"/>
          </a:xfrm>
          <a:prstGeom prst="rect">
            <a:avLst/>
          </a:prstGeom>
        </p:spPr>
      </p:pic>
      <p:pic>
        <p:nvPicPr>
          <p:cNvPr id="11" name="Рисунок 10" descr="Шевченко.jpg"/>
          <p:cNvPicPr>
            <a:picLocks noChangeAspect="1"/>
          </p:cNvPicPr>
          <p:nvPr/>
        </p:nvPicPr>
        <p:blipFill>
          <a:blip r:embed="rId4" cstate="print"/>
          <a:srcRect l="16667" t="18749" r="16667" b="10841"/>
          <a:stretch>
            <a:fillRect/>
          </a:stretch>
        </p:blipFill>
        <p:spPr>
          <a:xfrm>
            <a:off x="428595" y="642918"/>
            <a:ext cx="1572653" cy="22145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43108" y="357166"/>
            <a:ext cx="67151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Шевченко Анастасия Валерьевна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конному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(ОГОУ НПО «Профессиональное училище № 51 с. Слобода» Воронежской области, 2007)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тренер-наездник лошадей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Чурапчинский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государственный институт физической культуры и спорта»,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 по конному спорту, 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 года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307181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НАСТОЛЬНЫЙ ТЕННИС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Рисунок 19" descr="Заховаев.jpg"/>
          <p:cNvPicPr>
            <a:picLocks noChangeAspect="1"/>
          </p:cNvPicPr>
          <p:nvPr/>
        </p:nvPicPr>
        <p:blipFill>
          <a:blip r:embed="rId5" cstate="print"/>
          <a:srcRect l="23612" t="22916" r="29514" b="30208"/>
          <a:stretch>
            <a:fillRect/>
          </a:stretch>
        </p:blipFill>
        <p:spPr>
          <a:xfrm>
            <a:off x="285720" y="4000504"/>
            <a:ext cx="1660934" cy="221457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3108" y="3929066"/>
            <a:ext cx="62865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Заховаев</a:t>
            </a:r>
            <a:r>
              <a:rPr lang="ru-RU" b="1" dirty="0" smtClean="0">
                <a:solidFill>
                  <a:srgbClr val="700000"/>
                </a:solidFill>
              </a:rPr>
              <a:t> Владимир Сергеевич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настольному теннису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(ГБОУ СПО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Новотроицкий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сельскохозяйственный техникум»,  2013)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оператор электронно-вычислительных машин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ЦТГПУ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13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 год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285728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НАСТОЛЬНЫЙ ТЕННИС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857232"/>
            <a:ext cx="64294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Потыльчак</a:t>
            </a:r>
            <a:r>
              <a:rPr lang="ru-RU" b="1" dirty="0" smtClean="0">
                <a:solidFill>
                  <a:srgbClr val="700000"/>
                </a:solidFill>
              </a:rPr>
              <a:t> Ирина Викторовна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настольному теннису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 мастер спорта СССР по настольному теннису,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1988)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истории, обществоведения и советского права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(Институт повышения квалификации и профессиональной переподготовки работников образования Тульской области,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21 год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9" name="Рисунок 18" descr="Потыльчак.jpg"/>
          <p:cNvPicPr>
            <a:picLocks noChangeAspect="1"/>
          </p:cNvPicPr>
          <p:nvPr/>
        </p:nvPicPr>
        <p:blipFill>
          <a:blip r:embed="rId4" cstate="print"/>
          <a:srcRect l="4900" t="3125" r="5257" b="14657"/>
          <a:stretch>
            <a:fillRect/>
          </a:stretch>
        </p:blipFill>
        <p:spPr>
          <a:xfrm>
            <a:off x="357158" y="928670"/>
            <a:ext cx="1592970" cy="2286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57554" y="3643314"/>
            <a:ext cx="207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ШАХМАТЫ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Бирюков.png"/>
          <p:cNvPicPr>
            <a:picLocks noChangeAspect="1"/>
          </p:cNvPicPr>
          <p:nvPr/>
        </p:nvPicPr>
        <p:blipFill>
          <a:blip r:embed="rId5"/>
          <a:srcRect l="9802" r="11784" b="4545"/>
          <a:stretch>
            <a:fillRect/>
          </a:stretch>
        </p:blipFill>
        <p:spPr>
          <a:xfrm>
            <a:off x="357158" y="4214818"/>
            <a:ext cx="1578441" cy="20717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3108" y="4214818"/>
            <a:ext cx="65008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Бирюков Илья Николаевич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 международный арбитр, международный 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 специальное (Московское училище олимпийского резерва №1, 1989)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 по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16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4 года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285728"/>
            <a:ext cx="207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ШАХМАТЫ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Рисунок 13" descr="DSC05166.JPG"/>
          <p:cNvPicPr>
            <a:picLocks noChangeAspect="1"/>
          </p:cNvPicPr>
          <p:nvPr/>
        </p:nvPicPr>
        <p:blipFill>
          <a:blip r:embed="rId2" cstate="print"/>
          <a:srcRect l="33594" t="7674" r="21093"/>
          <a:stretch>
            <a:fillRect/>
          </a:stretch>
        </p:blipFill>
        <p:spPr>
          <a:xfrm>
            <a:off x="357158" y="4000504"/>
            <a:ext cx="1571636" cy="2127870"/>
          </a:xfrm>
          <a:prstGeom prst="rect">
            <a:avLst/>
          </a:prstGeom>
        </p:spPr>
      </p:pic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7" name="Рисунок 16" descr="DSC04623.JPG"/>
          <p:cNvPicPr>
            <a:picLocks noChangeAspect="1"/>
          </p:cNvPicPr>
          <p:nvPr/>
        </p:nvPicPr>
        <p:blipFill>
          <a:blip r:embed="rId4" cstate="print"/>
          <a:srcRect l="35891" t="15625" r="24918" b="46874"/>
          <a:stretch>
            <a:fillRect/>
          </a:stretch>
        </p:blipFill>
        <p:spPr>
          <a:xfrm>
            <a:off x="279767" y="857232"/>
            <a:ext cx="1587511" cy="228601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71670" y="857232"/>
            <a:ext cx="68580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Борзова</a:t>
            </a:r>
            <a:r>
              <a:rPr lang="ru-RU" b="1" dirty="0" smtClean="0">
                <a:solidFill>
                  <a:srgbClr val="700000"/>
                </a:solidFill>
              </a:rPr>
              <a:t> Виктория Вячеславовна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(ТГПУ им. Л.Н. Толстого, 2013)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бакалавр (направление: филология)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(ТГПУ им. Л.Н. Толстого, 2018)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9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9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3714752"/>
            <a:ext cx="68580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Голубев Евгений Викторович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(Ташкентский государственный педагогический институт им. Низами, 1996)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учитель истории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(ФГБОУ ВО «ТГПУ им. Л.Н. Толстого», 2018)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30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3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&lt;bdo itemprop=fio&gt;Козлов Михаил Петрович&lt;/bdo&gt;"/>
          <p:cNvPicPr>
            <a:picLocks noChangeAspect="1" noChangeArrowheads="1"/>
          </p:cNvPicPr>
          <p:nvPr/>
        </p:nvPicPr>
        <p:blipFill>
          <a:blip r:embed="rId2"/>
          <a:srcRect l="16517" t="6614" r="15985"/>
          <a:stretch>
            <a:fillRect/>
          </a:stretch>
        </p:blipFill>
        <p:spPr bwMode="auto">
          <a:xfrm>
            <a:off x="214282" y="857232"/>
            <a:ext cx="1594057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2071670" y="714356"/>
            <a:ext cx="614366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Козлов Михаил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(Тульский политехнический институт, 1985)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инженер-электромеханик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(АНО «ВУЗ «Институт менеджмента, маркетинга и права»)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педагогика и методика преподавания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34 года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34 года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9472" name="Picture 16" descr="&lt;bdo itemprop=fio&gt;Манаенков Владимир Николаевич&lt;/bdo&gt;"/>
          <p:cNvPicPr>
            <a:picLocks noChangeAspect="1" noChangeArrowheads="1"/>
          </p:cNvPicPr>
          <p:nvPr/>
        </p:nvPicPr>
        <p:blipFill>
          <a:blip r:embed="rId3"/>
          <a:srcRect l="9630" r="23736"/>
          <a:stretch>
            <a:fillRect/>
          </a:stretch>
        </p:blipFill>
        <p:spPr bwMode="auto">
          <a:xfrm>
            <a:off x="285720" y="4143380"/>
            <a:ext cx="15949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2000232" y="3643314"/>
            <a:ext cx="714376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Манаенков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Международный мастер ИКЧФ, инструктор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(Тульский политехнический институт, 1981)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инженер-механик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40 лет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29 лет</a:t>
            </a:r>
          </a:p>
        </p:txBody>
      </p:sp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3" name="Picture 17" descr="&lt;bdo itemprop=fio&gt;Трубицын Иван Сергеевич&lt;/bdo&gt;"/>
          <p:cNvPicPr>
            <a:picLocks noChangeAspect="1" noChangeArrowheads="1"/>
          </p:cNvPicPr>
          <p:nvPr/>
        </p:nvPicPr>
        <p:blipFill>
          <a:blip r:embed="rId2"/>
          <a:srcRect l="18526" r="18365"/>
          <a:stretch>
            <a:fillRect/>
          </a:stretch>
        </p:blipFill>
        <p:spPr bwMode="auto">
          <a:xfrm>
            <a:off x="285720" y="714356"/>
            <a:ext cx="16611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2285984" y="571480"/>
            <a:ext cx="635798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Трубицын</a:t>
            </a:r>
            <a:r>
              <a:rPr lang="ru-RU" b="1" dirty="0">
                <a:solidFill>
                  <a:srgbClr val="700000"/>
                </a:solidFill>
              </a:rPr>
              <a:t> Иван Сергеевич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«ТГПУ им. Л.Н. Толстого», 2003)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физики и математики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21 год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286116" y="3357562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ШАШКИ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8" descr="&lt;bdo itemprop=fio&gt;Оксман Борис Моисеевич&lt;/bdo&gt;"/>
          <p:cNvPicPr>
            <a:picLocks noChangeAspect="1" noChangeArrowheads="1"/>
          </p:cNvPicPr>
          <p:nvPr/>
        </p:nvPicPr>
        <p:blipFill>
          <a:blip r:embed="rId4"/>
          <a:srcRect l="9941" t="9718" r="15204"/>
          <a:stretch>
            <a:fillRect/>
          </a:stretch>
        </p:blipFill>
        <p:spPr bwMode="auto">
          <a:xfrm>
            <a:off x="357158" y="3857628"/>
            <a:ext cx="1714512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192308" y="3857628"/>
            <a:ext cx="695169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Оксман</a:t>
            </a:r>
            <a:r>
              <a:rPr lang="ru-RU" b="1" dirty="0">
                <a:solidFill>
                  <a:srgbClr val="700000"/>
                </a:solidFill>
              </a:rPr>
              <a:t> Борис Моисеевич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шашкам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тренер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России, мастер спорта СССР по шашкам, знак «За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заслуги в развитии физической культуры и спорта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1972)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истории и обществознания средней школы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(АНО «ВУЗ «Институт менеджмента, маркетинга и права»,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педагогика и методика преподавания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работы:54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45 лет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2428860" y="1928802"/>
            <a:ext cx="614366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Хохлов Юрий Анатольевич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шашкам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Среднее профессиональное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Новомосковский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колледж физической культуры и спорта, 2006)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 и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38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14 лет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502" name="Picture 22" descr="DSC04604"/>
          <p:cNvPicPr>
            <a:picLocks noChangeAspect="1" noChangeArrowheads="1"/>
          </p:cNvPicPr>
          <p:nvPr/>
        </p:nvPicPr>
        <p:blipFill>
          <a:blip r:embed="rId2"/>
          <a:srcRect l="35473" t="2999" r="40969" b="75304"/>
          <a:stretch>
            <a:fillRect/>
          </a:stretch>
        </p:blipFill>
        <p:spPr bwMode="auto">
          <a:xfrm>
            <a:off x="571472" y="1857364"/>
            <a:ext cx="1571636" cy="2245194"/>
          </a:xfrm>
          <a:prstGeom prst="rect">
            <a:avLst/>
          </a:prstGeom>
          <a:noFill/>
          <a:effectLst/>
        </p:spPr>
      </p:pic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43108" y="714356"/>
            <a:ext cx="70008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Ворфоломеев Вадим Петрович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(Тульский ордена трудового красного замени политехнический институт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1992)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инженер-механик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(ТГПУ им. Л.Н. Толстого, 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25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17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1" descr="&lt;bdo itemprop=fio&gt;Ворфоломеев Вадим Петрович&lt;/bdo&gt;"/>
          <p:cNvPicPr>
            <a:picLocks noChangeAspect="1" noChangeArrowheads="1"/>
          </p:cNvPicPr>
          <p:nvPr/>
        </p:nvPicPr>
        <p:blipFill>
          <a:blip r:embed="rId3"/>
          <a:srcRect l="6747" r="5546" b="18161"/>
          <a:stretch>
            <a:fillRect/>
          </a:stretch>
        </p:blipFill>
        <p:spPr bwMode="auto">
          <a:xfrm>
            <a:off x="214282" y="857232"/>
            <a:ext cx="1714512" cy="224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3714752"/>
            <a:ext cx="68580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Власов Сергей Юрьевич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 мастер спорта СССР по самбо,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1987)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(ТГПУ им. Л.Н. Толстого,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30 лет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Власов.jpg"/>
          <p:cNvPicPr>
            <a:picLocks noChangeAspect="1"/>
          </p:cNvPicPr>
          <p:nvPr/>
        </p:nvPicPr>
        <p:blipFill>
          <a:blip r:embed="rId4" cstate="print"/>
          <a:srcRect l="9000" t="6250" r="15833" b="12500"/>
          <a:stretch>
            <a:fillRect/>
          </a:stretch>
        </p:blipFill>
        <p:spPr>
          <a:xfrm>
            <a:off x="285720" y="3929065"/>
            <a:ext cx="1785950" cy="2532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00232" y="357166"/>
            <a:ext cx="62151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Минич Екатерина Анатольевна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(ТПУ им. Л.Н. Толстого,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магистр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14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9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5" name="Рисунок 14" descr="LL-AomclGJo.jpg"/>
          <p:cNvPicPr>
            <a:picLocks noChangeAspect="1"/>
          </p:cNvPicPr>
          <p:nvPr/>
        </p:nvPicPr>
        <p:blipFill>
          <a:blip r:embed="rId3" cstate="print"/>
          <a:srcRect l="31482" t="9375" r="33796" b="47916"/>
          <a:stretch>
            <a:fillRect/>
          </a:stretch>
        </p:blipFill>
        <p:spPr>
          <a:xfrm>
            <a:off x="285720" y="500042"/>
            <a:ext cx="1724966" cy="2357454"/>
          </a:xfrm>
          <a:prstGeom prst="rect">
            <a:avLst/>
          </a:prstGeom>
        </p:spPr>
      </p:pic>
      <p:pic>
        <p:nvPicPr>
          <p:cNvPr id="11" name="Рисунок 10" descr="Киселева.jpg"/>
          <p:cNvPicPr>
            <a:picLocks noChangeAspect="1"/>
          </p:cNvPicPr>
          <p:nvPr/>
        </p:nvPicPr>
        <p:blipFill>
          <a:blip r:embed="rId4" cstate="print"/>
          <a:srcRect l="6250" t="6250" r="6250" b="18750"/>
          <a:stretch>
            <a:fillRect/>
          </a:stretch>
        </p:blipFill>
        <p:spPr>
          <a:xfrm>
            <a:off x="214282" y="3500438"/>
            <a:ext cx="1785950" cy="22962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71670" y="3071810"/>
            <a:ext cx="58579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Киселева </a:t>
            </a:r>
            <a:r>
              <a:rPr lang="ru-RU" b="1" dirty="0" err="1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Илона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 Сергеевна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Почётное звание: мастер спорта России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(ФГБУ ВПО «Российский государственный университет физической культуры , спорта, молодёжи и туризма», 2015)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бакалавр (направление: физическая культура)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(ФГБОУ ВО «ТГПУ им. Л.Н. Толстого»,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магистр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(Томский государственный университет, 2022)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2214514" y="642918"/>
            <a:ext cx="692948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Ковях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Николай Алексеевич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1999)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культуры, социальный педагог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214" name="Picture 22" descr="&lt;bdo itemprop=fio&gt;Лопин Николай Николаевич&lt;/bdo&gt;"/>
          <p:cNvPicPr>
            <a:picLocks noChangeAspect="1" noChangeArrowheads="1"/>
          </p:cNvPicPr>
          <p:nvPr/>
        </p:nvPicPr>
        <p:blipFill>
          <a:blip r:embed="rId2"/>
          <a:srcRect l="17381" r="19967" b="23673"/>
          <a:stretch>
            <a:fillRect/>
          </a:stretch>
        </p:blipFill>
        <p:spPr bwMode="auto">
          <a:xfrm>
            <a:off x="214282" y="3786190"/>
            <a:ext cx="185058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Rectangle 23"/>
          <p:cNvSpPr>
            <a:spLocks noChangeArrowheads="1"/>
          </p:cNvSpPr>
          <p:nvPr/>
        </p:nvSpPr>
        <p:spPr bwMode="auto">
          <a:xfrm>
            <a:off x="2214546" y="3571876"/>
            <a:ext cx="628654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  <a:latin typeface="+mn-lt"/>
                <a:cs typeface="Times New Roman" pitchFamily="18" charset="0"/>
              </a:rPr>
              <a:t>Лопин</a:t>
            </a:r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Николай Николаевич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СССР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2002)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7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216" name="Picture 24" descr="DSC04630"/>
          <p:cNvPicPr>
            <a:picLocks noChangeAspect="1" noChangeArrowheads="1"/>
          </p:cNvPicPr>
          <p:nvPr/>
        </p:nvPicPr>
        <p:blipFill>
          <a:blip r:embed="rId3"/>
          <a:srcRect l="42241" t="27140" r="28122" b="46417"/>
          <a:stretch>
            <a:fillRect/>
          </a:stretch>
        </p:blipFill>
        <p:spPr bwMode="auto">
          <a:xfrm>
            <a:off x="285720" y="714356"/>
            <a:ext cx="1757751" cy="2357454"/>
          </a:xfrm>
          <a:prstGeom prst="rect">
            <a:avLst/>
          </a:prstGeom>
          <a:noFill/>
          <a:effectLst/>
        </p:spPr>
      </p:pic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5984" y="857232"/>
            <a:ext cx="55721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Пряничникова Елена Николаевна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самбо и дзюдо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самбо, мастер спорта России по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 ГОУ ВПО «ТГПУ им. Л.Н. Толстого», 2006)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5" name="Рисунок 14" descr="Пряничникова.jpg"/>
          <p:cNvPicPr>
            <a:picLocks noChangeAspect="1"/>
          </p:cNvPicPr>
          <p:nvPr/>
        </p:nvPicPr>
        <p:blipFill>
          <a:blip r:embed="rId3"/>
          <a:srcRect l="11765" r="11765"/>
          <a:stretch>
            <a:fillRect/>
          </a:stretch>
        </p:blipFill>
        <p:spPr>
          <a:xfrm>
            <a:off x="428596" y="500042"/>
            <a:ext cx="1643074" cy="2571683"/>
          </a:xfrm>
          <a:prstGeom prst="rect">
            <a:avLst/>
          </a:prstGeom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357390" y="3643314"/>
            <a:ext cx="67866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Самборский Сергей Владимирович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тренер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России, мастер спорта СССР по самбо, отличник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физической культуры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1990)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30лет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27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8" name="Picture 17" descr="&lt;bdo itemprop=fio&gt;Самборский Сергей Владимирович&lt;/bdo&gt;"/>
          <p:cNvPicPr>
            <a:picLocks noChangeAspect="1" noChangeArrowheads="1"/>
          </p:cNvPicPr>
          <p:nvPr/>
        </p:nvPicPr>
        <p:blipFill>
          <a:blip r:embed="rId4"/>
          <a:srcRect l="5000" t="3736" r="10000" b="10338"/>
          <a:stretch>
            <a:fillRect/>
          </a:stretch>
        </p:blipFill>
        <p:spPr bwMode="auto">
          <a:xfrm>
            <a:off x="357158" y="3643314"/>
            <a:ext cx="1928826" cy="25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1857356" y="4000504"/>
            <a:ext cx="6786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4" name="Picture 20" descr="ывыв"/>
          <p:cNvPicPr>
            <a:picLocks noChangeAspect="1" noChangeArrowheads="1"/>
          </p:cNvPicPr>
          <p:nvPr/>
        </p:nvPicPr>
        <p:blipFill>
          <a:blip r:embed="rId3"/>
          <a:srcRect l="34288" t="2019" r="6683" b="53694"/>
          <a:stretch>
            <a:fillRect/>
          </a:stretch>
        </p:blipFill>
        <p:spPr bwMode="auto">
          <a:xfrm>
            <a:off x="285720" y="1142984"/>
            <a:ext cx="1857388" cy="2477429"/>
          </a:xfrm>
          <a:prstGeom prst="rect">
            <a:avLst/>
          </a:prstGeom>
          <a:noFill/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357422" y="928670"/>
            <a:ext cx="635798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Савин Андрей Сергеевич</a:t>
            </a:r>
            <a:endParaRPr lang="ru-RU" sz="2000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самбо и дзюдо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2015)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магистр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Ретюнский Н..jpg"/>
          <p:cNvPicPr>
            <a:picLocks noChangeAspect="1"/>
          </p:cNvPicPr>
          <p:nvPr/>
        </p:nvPicPr>
        <p:blipFill>
          <a:blip r:embed="rId4" cstate="print"/>
          <a:srcRect l="25000" t="28125" r="26389" b="24693"/>
          <a:stretch>
            <a:fillRect/>
          </a:stretch>
        </p:blipFill>
        <p:spPr>
          <a:xfrm>
            <a:off x="357158" y="4143380"/>
            <a:ext cx="1857388" cy="240367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85984" y="4143380"/>
            <a:ext cx="50006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Ретюнский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Никита Сергеевич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 года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928762" y="357166"/>
            <a:ext cx="721523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Шишкин Дмитрий Владимирович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самбо, медаль ордена «За заслуги перед Отечеством»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II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степени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(Российский государственный торгово-экономический университет, 2009)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специалист коммерции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(ГОУ ДПО ТО «Институт повышения квалификации и профессиональной  переподготовки работников образования Тульской области»,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6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3" name="Рисунок 12" descr="15035506000799.jpg"/>
          <p:cNvPicPr>
            <a:picLocks noChangeAspect="1"/>
          </p:cNvPicPr>
          <p:nvPr/>
        </p:nvPicPr>
        <p:blipFill>
          <a:blip r:embed="rId3" cstate="print"/>
          <a:srcRect l="5797" r="7241" b="4223"/>
          <a:stretch>
            <a:fillRect/>
          </a:stretch>
        </p:blipFill>
        <p:spPr>
          <a:xfrm>
            <a:off x="285720" y="428604"/>
            <a:ext cx="1643074" cy="2409842"/>
          </a:xfrm>
          <a:prstGeom prst="rect">
            <a:avLst/>
          </a:prstGeom>
        </p:spPr>
      </p:pic>
      <p:pic>
        <p:nvPicPr>
          <p:cNvPr id="8" name="Рисунок 7" descr="WhatsApp Image 2021-01-28 at 09.35.16.jpeg"/>
          <p:cNvPicPr>
            <a:picLocks noChangeAspect="1"/>
          </p:cNvPicPr>
          <p:nvPr/>
        </p:nvPicPr>
        <p:blipFill>
          <a:blip r:embed="rId4"/>
          <a:srcRect l="17767" t="4590" r="13958" b="23633"/>
          <a:stretch>
            <a:fillRect/>
          </a:stretch>
        </p:blipFill>
        <p:spPr>
          <a:xfrm>
            <a:off x="214282" y="4143380"/>
            <a:ext cx="1643074" cy="2409843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000232" y="4118789"/>
            <a:ext cx="685804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Артюшин Алексей 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Викторович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по дзюдо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«Российская правовая академия министерства юстиции РФ», 2007)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юрист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(институт повышения квалификации и профессиональной подготовки работников образования Тульской области,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21 год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57187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ДЗЮДО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&lt;bdo itemprop=fio&gt;Двоеглазов Павел Вячеслав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1928826" cy="25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285984" y="714356"/>
            <a:ext cx="57150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Двоеглазов</a:t>
            </a:r>
            <a:r>
              <a:rPr lang="ru-RU" b="1" dirty="0" smtClean="0">
                <a:solidFill>
                  <a:srgbClr val="700000"/>
                </a:solidFill>
              </a:rPr>
              <a:t> Павел Вячеславович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по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дзюдо и самбо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«ТГПУ им. Л.Н. Толстого», 2008)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(ТГПУ им. Л.Н. Толстого,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17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4" name="Picture 10" descr="&lt;bdo itemprop=fio&gt;Федин Владимир Владимирович&lt;/bdo&gt;"/>
          <p:cNvPicPr>
            <a:picLocks noChangeAspect="1" noChangeArrowheads="1"/>
          </p:cNvPicPr>
          <p:nvPr/>
        </p:nvPicPr>
        <p:blipFill>
          <a:blip r:embed="rId4"/>
          <a:srcRect l="10000" t="11300" r="10000" b="5833"/>
          <a:stretch>
            <a:fillRect/>
          </a:stretch>
        </p:blipFill>
        <p:spPr bwMode="auto">
          <a:xfrm>
            <a:off x="285720" y="4000503"/>
            <a:ext cx="1857388" cy="25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214546" y="3786190"/>
            <a:ext cx="621510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Федин Владимир Владимирович</a:t>
            </a:r>
            <a:r>
              <a:rPr lang="ru-RU" dirty="0">
                <a:solidFill>
                  <a:srgbClr val="70000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дзюдо и самбо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2009)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специалист по физической культуре и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 года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816</Words>
  <Application>Microsoft Office PowerPoint</Application>
  <PresentationFormat>Экран (4:3)</PresentationFormat>
  <Paragraphs>511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287</cp:revision>
  <dcterms:created xsi:type="dcterms:W3CDTF">2019-06-25T06:58:34Z</dcterms:created>
  <dcterms:modified xsi:type="dcterms:W3CDTF">2023-02-27T12:09:33Z</dcterms:modified>
</cp:coreProperties>
</file>