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0" r:id="rId2"/>
    <p:sldId id="278" r:id="rId3"/>
    <p:sldId id="279" r:id="rId4"/>
    <p:sldId id="261" r:id="rId5"/>
    <p:sldId id="262" r:id="rId6"/>
    <p:sldId id="280" r:id="rId7"/>
    <p:sldId id="281" r:id="rId8"/>
    <p:sldId id="263" r:id="rId9"/>
    <p:sldId id="275" r:id="rId10"/>
    <p:sldId id="282" r:id="rId11"/>
    <p:sldId id="264" r:id="rId12"/>
    <p:sldId id="265" r:id="rId13"/>
    <p:sldId id="277" r:id="rId14"/>
    <p:sldId id="283" r:id="rId15"/>
    <p:sldId id="266" r:id="rId16"/>
    <p:sldId id="268" r:id="rId17"/>
    <p:sldId id="269" r:id="rId18"/>
    <p:sldId id="284" r:id="rId19"/>
    <p:sldId id="287" r:id="rId20"/>
    <p:sldId id="270" r:id="rId21"/>
    <p:sldId id="285" r:id="rId22"/>
    <p:sldId id="276" r:id="rId23"/>
    <p:sldId id="271" r:id="rId24"/>
    <p:sldId id="286" r:id="rId25"/>
    <p:sldId id="273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00000"/>
    <a:srgbClr val="D60093"/>
    <a:srgbClr val="FF33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63" autoAdjust="0"/>
    <p:restoredTop sz="94660"/>
  </p:normalViewPr>
  <p:slideViewPr>
    <p:cSldViewPr>
      <p:cViewPr>
        <p:scale>
          <a:sx n="100" d="100"/>
          <a:sy n="100" d="100"/>
        </p:scale>
        <p:origin x="-30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EAD134-1872-4171-B0B0-7CF11104D8FA}" type="datetimeFigureOut">
              <a:rPr lang="ru-RU" smtClean="0"/>
              <a:pPr/>
              <a:t>13.03.2023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3D5077-80F9-4DBE-AFB0-C0C3F91D8A7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7086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3D5077-80F9-4DBE-AFB0-C0C3F91D8A7E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8233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3D5077-80F9-4DBE-AFB0-C0C3F91D8A7E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8233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3D5077-80F9-4DBE-AFB0-C0C3F91D8A7E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82335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3D5077-80F9-4DBE-AFB0-C0C3F91D8A7E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8233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E7C53-06F0-4AD7-A9DE-E00B895540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E15151-872B-4812-A625-716F396327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A87963-44F1-4D9D-A36D-CA9A5F6FDC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A70611-C7D3-4671-878A-D36C355F14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8A2DD-C716-4A37-996D-BE14089534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FF8141-10D7-4274-82E1-45EA585292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C40ECD-BECE-49A9-892D-B9FB4551E1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75829-F289-4425-8504-6D84E0EF87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AAB9-63EF-4BF3-9682-8982D3538A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A7066-EE4D-42CA-B1C2-49AC49A8AE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CE8CC-8CE1-4058-85FD-B88250F46E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8401C7C4-E1CC-44A1-92A2-6C32F3B924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13"/>
          <p:cNvSpPr>
            <a:spLocks noChangeArrowheads="1"/>
          </p:cNvSpPr>
          <p:nvPr/>
        </p:nvSpPr>
        <p:spPr bwMode="auto">
          <a:xfrm>
            <a:off x="2357422" y="285728"/>
            <a:ext cx="48577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 b="1" dirty="0" smtClean="0">
                <a:solidFill>
                  <a:srgbClr val="700000"/>
                </a:solidFill>
                <a:latin typeface="+mj-lt"/>
                <a:cs typeface="Times New Roman" pitchFamily="18" charset="0"/>
              </a:rPr>
              <a:t>ПЕДАГОГИЧЕСКИЙ СОСТАВ</a:t>
            </a:r>
            <a:r>
              <a:rPr lang="ru-RU" dirty="0" smtClean="0">
                <a:solidFill>
                  <a:srgbClr val="700000"/>
                </a:solidFill>
                <a:latin typeface="+mj-lt"/>
                <a:cs typeface="Times New Roman" pitchFamily="18" charset="0"/>
              </a:rPr>
              <a:t> </a:t>
            </a:r>
            <a:endParaRPr lang="ru-RU" dirty="0">
              <a:solidFill>
                <a:srgbClr val="7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5984" y="785794"/>
            <a:ext cx="457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САМБО</a:t>
            </a:r>
            <a:endParaRPr lang="ru-RU" sz="2400" b="1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3076" y="4286256"/>
            <a:ext cx="7000924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Борисенко Андрей Владимирович</a:t>
            </a:r>
            <a:endParaRPr lang="ru-RU" dirty="0" smtClean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первая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Среднее (Тульский машиностроительный колледж, 1997)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техник-технолог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(ФГБУ ВО «ТГПУ м. Л.Н. Толстого»,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25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25 лет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1" name="Рисунок 10" descr="Борисенко.jpg"/>
          <p:cNvPicPr>
            <a:picLocks noChangeAspect="1"/>
          </p:cNvPicPr>
          <p:nvPr/>
        </p:nvPicPr>
        <p:blipFill>
          <a:blip r:embed="rId3" cstate="print"/>
          <a:srcRect l="11053" t="8333" r="8073" b="13939"/>
          <a:stretch>
            <a:fillRect/>
          </a:stretch>
        </p:blipFill>
        <p:spPr>
          <a:xfrm>
            <a:off x="357158" y="4357694"/>
            <a:ext cx="1714512" cy="2356702"/>
          </a:xfrm>
          <a:prstGeom prst="rect">
            <a:avLst/>
          </a:prstGeom>
        </p:spPr>
      </p:pic>
      <p:pic>
        <p:nvPicPr>
          <p:cNvPr id="9" name="Рисунок 8" descr="425_09_49_16_XTd0-3.jpg"/>
          <p:cNvPicPr>
            <a:picLocks noChangeAspect="1"/>
          </p:cNvPicPr>
          <p:nvPr/>
        </p:nvPicPr>
        <p:blipFill>
          <a:blip r:embed="rId4"/>
          <a:srcRect l="28416" t="13115" r="40983" b="57376"/>
          <a:stretch>
            <a:fillRect/>
          </a:stretch>
        </p:blipFill>
        <p:spPr>
          <a:xfrm>
            <a:off x="285720" y="1357298"/>
            <a:ext cx="1643074" cy="211252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143108" y="1357298"/>
            <a:ext cx="721523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Маштаков Сергей Владимирович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(Рязанское высшее воздушно-десантное командное училище им. Генерала армии В.Ф.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Маргелова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, 1997)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инженер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(ГОУ ДПО ТО «Институт повышения квалификации и профессиональной  переподготовки  работников образования Тульской области», 2017)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тренер-преподаватель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10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5 месяцев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Unost_Logo_15q_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2786050" y="214290"/>
            <a:ext cx="30829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ВОЛЬНАЯ БОРЬБА</a:t>
            </a:r>
            <a:r>
              <a:rPr lang="ru-RU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4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9" name="Рисунок 18" descr="WhatsApp Image 2022-01-21 at 13.21.06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642918"/>
            <a:ext cx="1785950" cy="2344022"/>
          </a:xfrm>
          <a:prstGeom prst="rect">
            <a:avLst/>
          </a:prstGeom>
        </p:spPr>
      </p:pic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2357422" y="785794"/>
            <a:ext cx="5500726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Гордиенко Сергей Александрович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вольной борьбе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(Всероссийский государственный университет юстиции РПА Минюста России)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2 года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1 год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143108" y="3143248"/>
            <a:ext cx="4286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ГРЕКО-РИМСКАЯ БОРЬБА 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7" name="Рисунок 16" descr="Антропов.jpg"/>
          <p:cNvPicPr>
            <a:picLocks noChangeAspect="1"/>
          </p:cNvPicPr>
          <p:nvPr/>
        </p:nvPicPr>
        <p:blipFill>
          <a:blip r:embed="rId4" cstate="print"/>
          <a:srcRect l="23465" t="18174" r="26279" b="26042"/>
          <a:stretch>
            <a:fillRect/>
          </a:stretch>
        </p:blipFill>
        <p:spPr>
          <a:xfrm>
            <a:off x="357158" y="3643314"/>
            <a:ext cx="1714512" cy="2537477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500298" y="3929066"/>
            <a:ext cx="592935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Антропов Игорь Иванович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греко-римской борьбе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мастер спорта СССР про вольной борьбе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Среднее специальное (ФГБУ ВО «ТГПУ им. Л.Н. Толстого», 1978)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физической культуры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37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15 лет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9" descr="&lt;bdo itemprop=fio&gt;Бизин Сергей Васильевич&lt;/bdo&gt;"/>
          <p:cNvPicPr>
            <a:picLocks noChangeAspect="1" noChangeArrowheads="1"/>
          </p:cNvPicPr>
          <p:nvPr/>
        </p:nvPicPr>
        <p:blipFill>
          <a:blip r:embed="rId2"/>
          <a:srcRect l="13228" r="15776" b="5923"/>
          <a:stretch>
            <a:fillRect/>
          </a:stretch>
        </p:blipFill>
        <p:spPr bwMode="auto">
          <a:xfrm>
            <a:off x="357158" y="3786190"/>
            <a:ext cx="1785950" cy="2472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Рисунок 14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 l="31255" t="2353" r="35237" b="70196"/>
          <a:stretch>
            <a:fillRect/>
          </a:stretch>
        </p:blipFill>
        <p:spPr bwMode="auto">
          <a:xfrm>
            <a:off x="357157" y="885806"/>
            <a:ext cx="1714513" cy="240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Прямоугольник 20"/>
          <p:cNvSpPr/>
          <p:nvPr/>
        </p:nvSpPr>
        <p:spPr>
          <a:xfrm>
            <a:off x="2357422" y="785794"/>
            <a:ext cx="578647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700000"/>
                </a:solidFill>
              </a:rPr>
              <a:t>Писакин Александр </a:t>
            </a:r>
            <a:r>
              <a:rPr lang="ru-RU" b="1" dirty="0" err="1" smtClean="0">
                <a:solidFill>
                  <a:srgbClr val="700000"/>
                </a:solidFill>
              </a:rPr>
              <a:t>Кимович</a:t>
            </a:r>
            <a:endParaRPr lang="ru-RU" b="1" dirty="0" smtClean="0">
              <a:solidFill>
                <a:srgbClr val="700000"/>
              </a:solidFill>
            </a:endParaRP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греко-римской борьбе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 высшая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мастер спорта международного класса по греко-римской борьбе, Ветеран – Заслуженный мастер спорта России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(ТГПУ им. Л.Н. Толстого, 1984)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физической культуры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2020)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39 лет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14 лет</a:t>
            </a:r>
          </a:p>
          <a:p>
            <a:pPr lvl="0"/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pPr lvl="0"/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428860" y="4000504"/>
            <a:ext cx="635796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700000"/>
                </a:solidFill>
              </a:rPr>
              <a:t>Бизин Сергей Васильевич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греко-римской борьбе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 высшая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(Российская государственная академия физической культуры, 1996)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тренер-преподаватель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23 года</a:t>
            </a:r>
          </a:p>
          <a:p>
            <a:pPr lvl="0"/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11 лет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425_16_40_42_uxMT-3"/>
          <p:cNvPicPr>
            <a:picLocks noChangeAspect="1" noChangeArrowheads="1"/>
          </p:cNvPicPr>
          <p:nvPr/>
        </p:nvPicPr>
        <p:blipFill>
          <a:blip r:embed="rId2"/>
          <a:srcRect l="20079" t="4038" r="27324" b="20239"/>
          <a:stretch>
            <a:fillRect/>
          </a:stretch>
        </p:blipFill>
        <p:spPr bwMode="auto">
          <a:xfrm>
            <a:off x="285720" y="3857628"/>
            <a:ext cx="1857388" cy="2476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2214546" y="3929066"/>
            <a:ext cx="564360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Сергеев Александр Григорьевич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греко-римской борьбе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</a:rPr>
              <a:t> 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Почётные звания: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СССР по вольной борьбе, мастер спорта международного класса по греко-римской борьбе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(Московский областной государственный институт физической культуры, 1992)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преподаватель-тренер по классической борьбе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34 года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34 года</a:t>
            </a:r>
          </a:p>
        </p:txBody>
      </p:sp>
      <p:pic>
        <p:nvPicPr>
          <p:cNvPr id="9" name="Рисунок 8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3" name="Рисунок 12" descr="Булатуков.jpg"/>
          <p:cNvPicPr>
            <a:picLocks noChangeAspect="1"/>
          </p:cNvPicPr>
          <p:nvPr/>
        </p:nvPicPr>
        <p:blipFill>
          <a:blip r:embed="rId4" cstate="print"/>
          <a:srcRect l="27983" r="27983" b="25000"/>
          <a:stretch>
            <a:fillRect/>
          </a:stretch>
        </p:blipFill>
        <p:spPr>
          <a:xfrm>
            <a:off x="357158" y="714356"/>
            <a:ext cx="1768099" cy="235745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143108" y="571480"/>
            <a:ext cx="61436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Булатуков Эдуард Артурович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греко-римской борьбе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</a:rPr>
              <a:t> 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(ТГПУ им. Л.Н. Толстого, 2015)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технологии и предпринимательства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(ФГБУ ВО «ТГРУ им. Л.Н. Толстого»,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9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8 лет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425_16_40_42_uxMT-3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85720" y="3929066"/>
            <a:ext cx="1857388" cy="219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2143108" y="4000504"/>
            <a:ext cx="5643602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Сафаров </a:t>
            </a:r>
            <a:r>
              <a:rPr lang="ru-RU" b="1" dirty="0" err="1" smtClean="0">
                <a:solidFill>
                  <a:srgbClr val="700000"/>
                </a:solidFill>
              </a:rPr>
              <a:t>Элман</a:t>
            </a:r>
            <a:r>
              <a:rPr lang="ru-RU" b="1" dirty="0" smtClean="0">
                <a:solidFill>
                  <a:srgbClr val="700000"/>
                </a:solidFill>
              </a:rPr>
              <a:t> </a:t>
            </a:r>
            <a:r>
              <a:rPr lang="ru-RU" b="1" dirty="0" err="1" smtClean="0">
                <a:solidFill>
                  <a:srgbClr val="700000"/>
                </a:solidFill>
              </a:rPr>
              <a:t>Гияс</a:t>
            </a:r>
            <a:r>
              <a:rPr lang="ru-RU" b="1" dirty="0" smtClean="0">
                <a:solidFill>
                  <a:srgbClr val="700000"/>
                </a:solidFill>
              </a:rPr>
              <a:t> </a:t>
            </a:r>
            <a:r>
              <a:rPr lang="ru-RU" b="1" dirty="0" err="1" smtClean="0">
                <a:solidFill>
                  <a:srgbClr val="700000"/>
                </a:solidFill>
              </a:rPr>
              <a:t>Оглы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ММА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(ФГБОУ ВПО «ТГПУ им. Л.Н. Толстого», 2012)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педагог по физической культуре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3 года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3 года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9" name="Рисунок 8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71670" y="1357298"/>
            <a:ext cx="571504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Колодкин</a:t>
            </a:r>
            <a:r>
              <a:rPr lang="ru-RU" b="1" dirty="0" smtClean="0">
                <a:solidFill>
                  <a:srgbClr val="700000"/>
                </a:solidFill>
              </a:rPr>
              <a:t> Олег Владимирович</a:t>
            </a:r>
            <a:endParaRPr lang="en-US" b="1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ММА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(ГОУ ВПО «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ТулГУ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», 2007)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инженер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2021)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тренер-преподаватель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15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1 год</a:t>
            </a:r>
          </a:p>
          <a:p>
            <a:endParaRPr lang="ru-RU" dirty="0" smtClean="0">
              <a:solidFill>
                <a:srgbClr val="700000"/>
              </a:solidFill>
            </a:endParaRPr>
          </a:p>
        </p:txBody>
      </p:sp>
      <p:pic>
        <p:nvPicPr>
          <p:cNvPr id="16" name="Рисунок 15" descr="Герасимов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1285860"/>
            <a:ext cx="1817628" cy="2231643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857356" y="357166"/>
            <a:ext cx="50682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Смешанные боевые единоборства (ММА)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285984" y="357166"/>
            <a:ext cx="50682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СПОРТИВНОЕ ОРИЕНТИРОВАНИЕ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Picture 5" descr="&lt;bdo itemprop=fio&gt;Овсянникова Тамара Дмитриевна&lt;/bdo&g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000504"/>
            <a:ext cx="1714512" cy="2256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2071638" y="3714752"/>
            <a:ext cx="707236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Овсянникова Тамара Дмитриевна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спортивному ориентированию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Почётные звания и награды: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СССР по спортивному ориентированию, медаль «Трудовая доблесть» 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</a:rPr>
              <a:t>III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степени, отличник физической культуры и 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(Смоленский государственный институт физической культуры, 1972)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преподаватель физической культуры и спорта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2020)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57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26 лет</a:t>
            </a: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6" name="Рисунок 15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000232" y="1000108"/>
            <a:ext cx="6858048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Жихарев Вячеслав Юрьевич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спортивному ориентированию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мастер спорта России по спортивному ориентированию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(ФГБОУ УВО «Воронежский государственный университет», 2019)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географии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«Поволжский государственный университет физической культуры, спорта и туризма», 2022)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тренер-преподаватель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5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3 года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9" name="Рисунок 8" descr="Жихарев.jpg"/>
          <p:cNvPicPr>
            <a:picLocks noChangeAspect="1"/>
          </p:cNvPicPr>
          <p:nvPr/>
        </p:nvPicPr>
        <p:blipFill>
          <a:blip r:embed="rId4" cstate="print"/>
          <a:srcRect l="23611" t="21874" r="25000" b="23958"/>
          <a:stretch>
            <a:fillRect/>
          </a:stretch>
        </p:blipFill>
        <p:spPr>
          <a:xfrm>
            <a:off x="214282" y="1071546"/>
            <a:ext cx="1643074" cy="230918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285984" y="357166"/>
            <a:ext cx="50682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СПОРТИВНОЕ ОРИЕНТИРОВАНИЕ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00232" y="1071546"/>
            <a:ext cx="592935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Павлова Мария Александровна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спортивному ориентированию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мастер спорта России по спортивному ориентированию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(ФГБОУ ВО «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ТулГУ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», 2016)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магистр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18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8 лет</a:t>
            </a:r>
          </a:p>
        </p:txBody>
      </p:sp>
      <p:pic>
        <p:nvPicPr>
          <p:cNvPr id="16" name="Рисунок 15" descr="Unost_Logo_15q_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7" name="Рисунок 16" descr="DFQVgfQ1Ek0.jpg"/>
          <p:cNvPicPr>
            <a:picLocks noChangeAspect="1"/>
          </p:cNvPicPr>
          <p:nvPr/>
        </p:nvPicPr>
        <p:blipFill>
          <a:blip r:embed="rId3"/>
          <a:srcRect l="19444" r="37500" b="54167"/>
          <a:stretch>
            <a:fillRect/>
          </a:stretch>
        </p:blipFill>
        <p:spPr>
          <a:xfrm>
            <a:off x="285720" y="1142984"/>
            <a:ext cx="1643074" cy="2332088"/>
          </a:xfrm>
          <a:prstGeom prst="rect">
            <a:avLst/>
          </a:prstGeom>
        </p:spPr>
      </p:pic>
      <p:pic>
        <p:nvPicPr>
          <p:cNvPr id="10" name="Picture 18" descr="425_13_07_04_1cnO-2"/>
          <p:cNvPicPr>
            <a:picLocks noChangeAspect="1" noChangeArrowheads="1"/>
          </p:cNvPicPr>
          <p:nvPr/>
        </p:nvPicPr>
        <p:blipFill>
          <a:blip r:embed="rId4"/>
          <a:srcRect l="17095" t="4666" r="11251" b="27148"/>
          <a:stretch>
            <a:fillRect/>
          </a:stretch>
        </p:blipFill>
        <p:spPr bwMode="auto">
          <a:xfrm>
            <a:off x="392876" y="3857628"/>
            <a:ext cx="1607356" cy="2143140"/>
          </a:xfrm>
          <a:prstGeom prst="rect">
            <a:avLst/>
          </a:prstGeom>
          <a:noFill/>
          <a:effectLst/>
        </p:spPr>
      </p:pic>
      <p:sp>
        <p:nvSpPr>
          <p:cNvPr id="18" name="Rectangle 14"/>
          <p:cNvSpPr>
            <a:spLocks noChangeArrowheads="1"/>
          </p:cNvSpPr>
          <p:nvPr/>
        </p:nvSpPr>
        <p:spPr bwMode="auto">
          <a:xfrm>
            <a:off x="2071670" y="3714752"/>
            <a:ext cx="6715172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Порхун</a:t>
            </a:r>
            <a:r>
              <a:rPr lang="ru-RU" b="1" dirty="0">
                <a:solidFill>
                  <a:srgbClr val="700000"/>
                </a:solidFill>
              </a:rPr>
              <a:t> Вадим Владимирович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спортивному ориентированию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мастер спорта СССР по спортивному ориентированию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Среднее (Тульское высшее артиллерийское инженерное училище им. Тульского пролетариата. 1985)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офицер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6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6 лет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143240" y="142852"/>
            <a:ext cx="23123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ПАУЭРЛИФТИНГ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14546" y="785794"/>
            <a:ext cx="600079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Ендураев Андрей Евгеньевич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пауэрлифтингу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мастер спорта России по пауэрлифтингу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(ФГБОУ ВПО «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ТулГУ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», 2014)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бакалавр (направление: физическая культура)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(ФГБУ ВО «ТГПУ им. Л.Н. Толстого»,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28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8 лет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6" name="Рисунок 15" descr="Unost_Logo_15q_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0" name="Рисунок 9" descr="DSC05180.JPG"/>
          <p:cNvPicPr>
            <a:picLocks noChangeAspect="1"/>
          </p:cNvPicPr>
          <p:nvPr/>
        </p:nvPicPr>
        <p:blipFill>
          <a:blip r:embed="rId3" cstate="print"/>
          <a:srcRect l="11649" r="12928" b="17708"/>
          <a:stretch>
            <a:fillRect/>
          </a:stretch>
        </p:blipFill>
        <p:spPr>
          <a:xfrm>
            <a:off x="285720" y="714356"/>
            <a:ext cx="1760637" cy="2357454"/>
          </a:xfrm>
          <a:prstGeom prst="rect">
            <a:avLst/>
          </a:prstGeom>
        </p:spPr>
      </p:pic>
      <p:pic>
        <p:nvPicPr>
          <p:cNvPr id="9" name="Рисунок 8" descr="c5c9c6e0-ade6-456b-9928-64561c783d1e.jfif"/>
          <p:cNvPicPr>
            <a:picLocks noChangeAspect="1"/>
          </p:cNvPicPr>
          <p:nvPr/>
        </p:nvPicPr>
        <p:blipFill>
          <a:blip r:embed="rId4" cstate="print"/>
          <a:srcRect l="27500" t="10000" r="27500" b="50625"/>
          <a:stretch>
            <a:fillRect/>
          </a:stretch>
        </p:blipFill>
        <p:spPr>
          <a:xfrm>
            <a:off x="214282" y="3714751"/>
            <a:ext cx="1928826" cy="225029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214546" y="3571876"/>
            <a:ext cx="63579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Вязович</a:t>
            </a:r>
            <a:r>
              <a:rPr lang="ru-RU" b="1" dirty="0" smtClean="0">
                <a:solidFill>
                  <a:srgbClr val="700000"/>
                </a:solidFill>
              </a:rPr>
              <a:t> Дмитрий Вячеславович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пауэрлифтингу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Среднее специальное (Профессиональное училище №29)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слесарь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(Томский государственный университет, 2022)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тренер-преподаватель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10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5 месяцев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000232" y="571480"/>
            <a:ext cx="735808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Ивегеш</a:t>
            </a:r>
            <a:r>
              <a:rPr lang="ru-RU" b="1" dirty="0" smtClean="0">
                <a:solidFill>
                  <a:srgbClr val="700000"/>
                </a:solidFill>
              </a:rPr>
              <a:t> Александр Викторович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пауэрлифтингу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(ФГБОУ ВПО «ТГПУ им. Л.Н. Толстого», 2012)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технологии и предпринимательства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2018)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22 года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11 лет 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00232" y="3786190"/>
            <a:ext cx="714376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Казанцев Николай Анатольевич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пауэрлифтингу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Почётные звания: Заслуженный тренер РСФСР, мастер спорта России по пауэрлифтингу, мастер спорта СССР по тяжёлой атлетике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 (Тульский политехнический институт, 1983)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общетехнических дисциплин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(ФГБУ ВО «ТГПУ им. Л.Н. Толстого», 2020)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44 года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38 лет</a:t>
            </a: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7" name="Рисунок 16" descr="Unost_Logo_15q_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9" name="Рисунок 18" descr="DSC04723.JPG"/>
          <p:cNvPicPr>
            <a:picLocks noChangeAspect="1"/>
          </p:cNvPicPr>
          <p:nvPr/>
        </p:nvPicPr>
        <p:blipFill>
          <a:blip r:embed="rId3" cstate="print"/>
          <a:srcRect l="26769" t="3125" r="25220" b="52952"/>
          <a:stretch>
            <a:fillRect/>
          </a:stretch>
        </p:blipFill>
        <p:spPr>
          <a:xfrm>
            <a:off x="285720" y="3857628"/>
            <a:ext cx="1714512" cy="2332104"/>
          </a:xfrm>
          <a:prstGeom prst="rect">
            <a:avLst/>
          </a:prstGeom>
        </p:spPr>
      </p:pic>
      <p:pic>
        <p:nvPicPr>
          <p:cNvPr id="20" name="Рисунок 19" descr="Ивегеш.jpg"/>
          <p:cNvPicPr>
            <a:picLocks noChangeAspect="1"/>
          </p:cNvPicPr>
          <p:nvPr/>
        </p:nvPicPr>
        <p:blipFill>
          <a:blip r:embed="rId4" cstate="print"/>
          <a:srcRect l="6189" t="12499" r="60953" b="59191"/>
          <a:stretch>
            <a:fillRect/>
          </a:stretch>
        </p:blipFill>
        <p:spPr>
          <a:xfrm>
            <a:off x="285719" y="714356"/>
            <a:ext cx="1711291" cy="221457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2000232" y="3571876"/>
            <a:ext cx="700089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Мошаров Никита Евгеньевич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пауэрлифтингу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мастер спорта международного класса по 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армлифтингу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(ФГБОУ ВПО «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ТулГУ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», 2012)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инженер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 им. Л.Н. Толстого»,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(ООО «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Инфоурок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тренер-преподаватель по АФК и спорту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11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5 лет</a:t>
            </a:r>
          </a:p>
        </p:txBody>
      </p:sp>
      <p:pic>
        <p:nvPicPr>
          <p:cNvPr id="17" name="Рисунок 16" descr="Unost_Logo_15q_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1" name="Рисунок 10" descr="photo1655276287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19" y="3643314"/>
            <a:ext cx="1660933" cy="2214578"/>
          </a:xfrm>
          <a:prstGeom prst="rect">
            <a:avLst/>
          </a:prstGeom>
        </p:spPr>
      </p:pic>
      <p:pic>
        <p:nvPicPr>
          <p:cNvPr id="15" name="Рисунок 14" descr="Рогов.jpeg"/>
          <p:cNvPicPr>
            <a:picLocks noChangeAspect="1"/>
          </p:cNvPicPr>
          <p:nvPr/>
        </p:nvPicPr>
        <p:blipFill>
          <a:blip r:embed="rId4" cstate="print"/>
          <a:srcRect l="27314" t="3125" r="33041" b="52757"/>
          <a:stretch>
            <a:fillRect/>
          </a:stretch>
        </p:blipFill>
        <p:spPr>
          <a:xfrm>
            <a:off x="285720" y="571480"/>
            <a:ext cx="1714512" cy="2319634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000232" y="714356"/>
            <a:ext cx="635798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Рогов Максим Фёдорович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пауэрлифтингу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мастер спорта России по пауэрлифтингу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ТулГУ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, 2021)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бакалавр (направление: педагогика физической культуры)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2 года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2 года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5" y="0"/>
            <a:ext cx="1434035" cy="1428736"/>
          </a:xfrm>
          <a:prstGeom prst="rect">
            <a:avLst/>
          </a:prstGeom>
        </p:spPr>
      </p:pic>
      <p:pic>
        <p:nvPicPr>
          <p:cNvPr id="19" name="Picture 2" descr="C:\Users\Admin\Desktop\Каушанский.JPG"/>
          <p:cNvPicPr>
            <a:picLocks noChangeAspect="1" noChangeArrowheads="1"/>
          </p:cNvPicPr>
          <p:nvPr/>
        </p:nvPicPr>
        <p:blipFill>
          <a:blip r:embed="rId4" cstate="print"/>
          <a:srcRect l="5263" r="10526" b="5833"/>
          <a:stretch>
            <a:fillRect/>
          </a:stretch>
        </p:blipFill>
        <p:spPr bwMode="auto">
          <a:xfrm>
            <a:off x="357157" y="500042"/>
            <a:ext cx="1771662" cy="2214578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2214546" y="571480"/>
            <a:ext cx="650085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Каушанский</a:t>
            </a:r>
            <a:r>
              <a:rPr lang="ru-RU" b="1" dirty="0" smtClean="0">
                <a:solidFill>
                  <a:srgbClr val="700000"/>
                </a:solidFill>
              </a:rPr>
              <a:t>  Денис Михайлович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пауэрлифтингу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(ФГБОУ ВО «ТГПУ им. Л.Н. Толстого», 2021)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бакалавр (направление: физическая культура)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20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7 месяцев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357422" y="3643314"/>
            <a:ext cx="67865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Жихарев Игорь Васильевич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пауэрлифтингу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Почётные звания и награды: мастер спорта СССР по тяжёлой атлетике, отличник физической культуры и 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(Смоленский государственный институт физической культуры, 1978)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преподаватель физического воспитания – тренер по тяжёлой атлетике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50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36 лет</a:t>
            </a:r>
          </a:p>
        </p:txBody>
      </p:sp>
      <p:pic>
        <p:nvPicPr>
          <p:cNvPr id="8" name="Рисунок 7" descr="ipL65homXi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3571876"/>
            <a:ext cx="1928826" cy="240269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0" name="Picture 16" descr="&lt;bdo itemprop=fio&gt;Афонина Ирина Петровна&lt;/bdo&gt;"/>
          <p:cNvPicPr>
            <a:picLocks noChangeAspect="1" noChangeArrowheads="1"/>
          </p:cNvPicPr>
          <p:nvPr/>
        </p:nvPicPr>
        <p:blipFill>
          <a:blip r:embed="rId2"/>
          <a:srcRect l="14209" r="5362"/>
          <a:stretch>
            <a:fillRect/>
          </a:stretch>
        </p:blipFill>
        <p:spPr bwMode="auto">
          <a:xfrm>
            <a:off x="357158" y="785794"/>
            <a:ext cx="1571636" cy="2205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52" name="Rectangle 17"/>
          <p:cNvSpPr>
            <a:spLocks noChangeArrowheads="1"/>
          </p:cNvSpPr>
          <p:nvPr/>
        </p:nvSpPr>
        <p:spPr bwMode="auto">
          <a:xfrm>
            <a:off x="2071638" y="571480"/>
            <a:ext cx="7072362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  <a:latin typeface="+mn-lt"/>
                <a:cs typeface="Times New Roman" pitchFamily="18" charset="0"/>
              </a:rPr>
              <a:t>Афонина</a:t>
            </a:r>
            <a:r>
              <a:rPr lang="ru-RU" b="1" dirty="0">
                <a:solidFill>
                  <a:srgbClr val="700000"/>
                </a:solidFill>
                <a:latin typeface="+mn-lt"/>
                <a:cs typeface="Times New Roman" pitchFamily="18" charset="0"/>
              </a:rPr>
              <a:t> Ирина Петровна</a:t>
            </a:r>
            <a:endParaRPr lang="ru-RU" dirty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Заслуженный мастер спорта России по дзюдо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(ГОУ ВПО «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ТулГУ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», 2013)</a:t>
            </a:r>
          </a:p>
          <a:p>
            <a:r>
              <a:rPr lang="ru-RU" sz="1400" smtClean="0">
                <a:solidFill>
                  <a:srgbClr val="002060"/>
                </a:solidFill>
                <a:latin typeface="Times New Roman" pitchFamily="18" charset="0"/>
              </a:rPr>
              <a:t>Учёная степень: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кандидат педагогических наук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(ФГБУ ВО «ТГПУ им. Л.Н. Толстого»,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27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24 года</a:t>
            </a: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5" name="Picture 11" descr="&lt;bdo itemprop=fio&gt;Бородаенко Владимир Николаевич&lt;/bdo&gt;"/>
          <p:cNvPicPr>
            <a:picLocks noChangeAspect="1" noChangeArrowheads="1"/>
          </p:cNvPicPr>
          <p:nvPr/>
        </p:nvPicPr>
        <p:blipFill>
          <a:blip r:embed="rId4"/>
          <a:srcRect l="5543" r="5772" b="19882"/>
          <a:stretch>
            <a:fillRect/>
          </a:stretch>
        </p:blipFill>
        <p:spPr bwMode="auto">
          <a:xfrm>
            <a:off x="285720" y="3857628"/>
            <a:ext cx="171451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Прямоугольник 15"/>
          <p:cNvSpPr/>
          <p:nvPr/>
        </p:nvSpPr>
        <p:spPr>
          <a:xfrm>
            <a:off x="2000232" y="3571876"/>
            <a:ext cx="7358082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Бородаенко Владимир Николаевич</a:t>
            </a:r>
            <a:endParaRPr lang="ru-RU" dirty="0" smtClean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Тренер-преподаватель по самбо</a:t>
            </a:r>
          </a:p>
          <a:p>
            <a:pPr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Квалификационная категория: высшая</a:t>
            </a:r>
          </a:p>
          <a:p>
            <a:pPr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Почётные звания:</a:t>
            </a:r>
          </a:p>
          <a:p>
            <a:pPr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Заслуженный работник физической культуры РФ, Заслуженный тренер России, мастер </a:t>
            </a:r>
          </a:p>
          <a:p>
            <a:pPr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спорта России по самбо</a:t>
            </a:r>
          </a:p>
          <a:p>
            <a:pPr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Образование:</a:t>
            </a:r>
          </a:p>
          <a:p>
            <a:pPr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Высшее (ТГПУ им. Л.Н. Толстого, 1987)</a:t>
            </a:r>
          </a:p>
          <a:p>
            <a:pPr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Квалификация: учитель физической культуры</a:t>
            </a:r>
          </a:p>
          <a:p>
            <a:pPr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Переподготовка (ФГБУ ВО «ТГПУ им. Л.Н. Толстого», 2020)</a:t>
            </a:r>
          </a:p>
          <a:p>
            <a:pPr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Квалификация: тренер</a:t>
            </a:r>
          </a:p>
          <a:p>
            <a:pPr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Общий стаж работы:  42 года</a:t>
            </a:r>
          </a:p>
          <a:p>
            <a:pPr>
              <a:spcBef>
                <a:spcPts val="0"/>
              </a:spcBef>
            </a:pP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Стаж работы по специальности : 19 лет</a:t>
            </a:r>
          </a:p>
          <a:p>
            <a:pPr>
              <a:spcBef>
                <a:spcPts val="0"/>
              </a:spcBef>
            </a:pPr>
            <a:endParaRPr lang="ru-RU" sz="1600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071802" y="0"/>
            <a:ext cx="2571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КОННЫЙ СПОРТ</a:t>
            </a:r>
            <a:r>
              <a:rPr lang="ru-RU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4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5" y="0"/>
            <a:ext cx="1434035" cy="142873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6164"/>
          <a:stretch/>
        </p:blipFill>
        <p:spPr>
          <a:xfrm>
            <a:off x="142843" y="857232"/>
            <a:ext cx="1686297" cy="2214578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857356" y="571480"/>
            <a:ext cx="72866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Кузнецова Наталья Юрьевна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конному 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(Ташкентский педагогический институт им. Низами, 1994)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преподаватель педагогики и психологии, методист дошкольного образования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(ГОУ ДПО ТО «Институт повышения квалификации и профессиональной переподготовки работников образования Тульской области», 2014)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менеджер образования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«Поволжский государственный университет физической культуры, спорта и туризма», 2022)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 по виду спорта (конный спорт), преподаватель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37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11 лет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857356" y="3929066"/>
            <a:ext cx="728664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Шевченко Анастасия Валерьевна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конному спорту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Среднее специальное (ОГОУ НПО «Профессиональное училище № 51 с. Слобода» Воронежской области, 2007)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тренер-наездник лошадей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Чурапчинский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 государственный институт физической культуры и спорта», 2022)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 по конному спорту, преподаватель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10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4 года</a:t>
            </a:r>
          </a:p>
        </p:txBody>
      </p:sp>
      <p:pic>
        <p:nvPicPr>
          <p:cNvPr id="10" name="Рисунок 9" descr="Шевченко.jpg"/>
          <p:cNvPicPr>
            <a:picLocks noChangeAspect="1"/>
          </p:cNvPicPr>
          <p:nvPr/>
        </p:nvPicPr>
        <p:blipFill>
          <a:blip r:embed="rId5" cstate="print"/>
          <a:srcRect l="16667" t="18749" r="16667" b="10841"/>
          <a:stretch>
            <a:fillRect/>
          </a:stretch>
        </p:blipFill>
        <p:spPr>
          <a:xfrm>
            <a:off x="142844" y="4000504"/>
            <a:ext cx="1643074" cy="231374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5" y="0"/>
            <a:ext cx="1434035" cy="1428736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2786050" y="0"/>
            <a:ext cx="350046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НАСТОЛЬНЫЙ ТЕННИС</a:t>
            </a:r>
            <a:r>
              <a:rPr lang="ru-RU" sz="2400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sz="2400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" name="Рисунок 19" descr="Заховаев.jpg"/>
          <p:cNvPicPr>
            <a:picLocks noChangeAspect="1"/>
          </p:cNvPicPr>
          <p:nvPr/>
        </p:nvPicPr>
        <p:blipFill>
          <a:blip r:embed="rId4" cstate="print"/>
          <a:srcRect l="23612" t="22916" r="29514" b="30208"/>
          <a:stretch>
            <a:fillRect/>
          </a:stretch>
        </p:blipFill>
        <p:spPr>
          <a:xfrm>
            <a:off x="142844" y="642918"/>
            <a:ext cx="1660934" cy="2214578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928794" y="500042"/>
            <a:ext cx="6572296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Заховаев</a:t>
            </a:r>
            <a:r>
              <a:rPr lang="ru-RU" b="1" dirty="0" smtClean="0">
                <a:solidFill>
                  <a:srgbClr val="700000"/>
                </a:solidFill>
              </a:rPr>
              <a:t> Владимир Сергеевич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настольному теннису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Среднее специальное (ГБОУ СПО «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Новотроицкий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 сельскохозяйственный техникум»,  2013)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оператор электронно-вычислительных машин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ЦТГПУ им. Л.Н. Толстого», 2020)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13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1 год</a:t>
            </a:r>
          </a:p>
        </p:txBody>
      </p:sp>
      <p:pic>
        <p:nvPicPr>
          <p:cNvPr id="8" name="Рисунок 7" descr="Потыльчак.jpg"/>
          <p:cNvPicPr>
            <a:picLocks noChangeAspect="1"/>
          </p:cNvPicPr>
          <p:nvPr/>
        </p:nvPicPr>
        <p:blipFill>
          <a:blip r:embed="rId5" cstate="print"/>
          <a:srcRect l="4900" t="3125" r="5257" b="14657"/>
          <a:stretch>
            <a:fillRect/>
          </a:stretch>
        </p:blipFill>
        <p:spPr>
          <a:xfrm>
            <a:off x="142844" y="3929066"/>
            <a:ext cx="1592970" cy="228601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928794" y="3643314"/>
            <a:ext cx="671517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Потыльчак</a:t>
            </a:r>
            <a:r>
              <a:rPr lang="ru-RU" b="1" dirty="0" smtClean="0">
                <a:solidFill>
                  <a:srgbClr val="700000"/>
                </a:solidFill>
              </a:rPr>
              <a:t> Ирина Викторовна</a:t>
            </a:r>
            <a:endParaRPr lang="ru-RU" dirty="0" smtClean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настольному теннису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Почётные звания и награды: мастер спорта СССР по настольному теннису, отличник физической культуры и 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(ТГПУ им. Л.Н. Толстого, 1988)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истории, обществоведения и советского права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(Институт повышения квалификации и профессиональной переподготовки работников образования Тульской области, 2018)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тренер-преподаватель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41 год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21 год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143240" y="0"/>
            <a:ext cx="20788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ШАХМАТЫ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Рисунок 9" descr="Бирюков.png"/>
          <p:cNvPicPr>
            <a:picLocks noChangeAspect="1"/>
          </p:cNvPicPr>
          <p:nvPr/>
        </p:nvPicPr>
        <p:blipFill>
          <a:blip r:embed="rId4"/>
          <a:srcRect l="9802" r="11784" b="4545"/>
          <a:stretch>
            <a:fillRect/>
          </a:stretch>
        </p:blipFill>
        <p:spPr>
          <a:xfrm>
            <a:off x="214282" y="642918"/>
            <a:ext cx="1578441" cy="2071702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928794" y="571480"/>
            <a:ext cx="6500858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Бирюков Илья Николаевич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Тренер-преподаватель по шахматам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Почётные звания: международный арбитр, международный мастер 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</a:rPr>
              <a:t>FIDE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Среднее специальное (Московское училище олимпийского резерва №1, 1989)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Квалификация: тренер по спорту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Общий стаж работы: 16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Стаж работы по специальности: 4 года</a:t>
            </a:r>
          </a:p>
        </p:txBody>
      </p:sp>
      <p:pic>
        <p:nvPicPr>
          <p:cNvPr id="11" name="Рисунок 10" descr="DSC04623.JPG"/>
          <p:cNvPicPr>
            <a:picLocks noChangeAspect="1"/>
          </p:cNvPicPr>
          <p:nvPr/>
        </p:nvPicPr>
        <p:blipFill>
          <a:blip r:embed="rId5" cstate="print"/>
          <a:srcRect l="35891" t="15625" r="24918" b="46874"/>
          <a:stretch>
            <a:fillRect/>
          </a:stretch>
        </p:blipFill>
        <p:spPr>
          <a:xfrm>
            <a:off x="214282" y="3643314"/>
            <a:ext cx="1587511" cy="228601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928794" y="3571876"/>
            <a:ext cx="685804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Борзова</a:t>
            </a:r>
            <a:r>
              <a:rPr lang="ru-RU" b="1" dirty="0" smtClean="0">
                <a:solidFill>
                  <a:srgbClr val="700000"/>
                </a:solidFill>
              </a:rPr>
              <a:t> Виктория Вячеславовна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Тренер-преподаватель по шахматам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Образование: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Высшее (ТГПУ им. Л.Н. Толстого, 2013)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Квалификация: бакалавр (направление: филология)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Переподготовка (ТГПУ им. Л.Н. Толстого, 2018)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Общий стаж работы: 9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Стаж работы по специальности: 9 лет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DSC05166.JPG"/>
          <p:cNvPicPr>
            <a:picLocks noChangeAspect="1"/>
          </p:cNvPicPr>
          <p:nvPr/>
        </p:nvPicPr>
        <p:blipFill>
          <a:blip r:embed="rId2" cstate="print"/>
          <a:srcRect l="33594" t="7674" r="21093"/>
          <a:stretch>
            <a:fillRect/>
          </a:stretch>
        </p:blipFill>
        <p:spPr>
          <a:xfrm>
            <a:off x="142844" y="857232"/>
            <a:ext cx="1571636" cy="2127870"/>
          </a:xfrm>
          <a:prstGeom prst="rect">
            <a:avLst/>
          </a:prstGeom>
        </p:spPr>
      </p:pic>
      <p:pic>
        <p:nvPicPr>
          <p:cNvPr id="16" name="Рисунок 15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928794" y="642918"/>
            <a:ext cx="6858048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</a:rPr>
              <a:t>Голубев Евгений Викторович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Тренер-преподаватель по шахматам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Образование: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Высшее (Ташкентский государственный педагогический институт им. Низами, 1996)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Квалификация: учитель истории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Переподготовка (ФГБОУ ВО «ТГПУ им. Л.Н. Толстого», 2018)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Общий стаж работы: 30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Стаж работы по специальности: 3 года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11" descr="&lt;bdo itemprop=fio&gt;Козлов Михаил Петрович&lt;/bdo&gt;"/>
          <p:cNvPicPr>
            <a:picLocks noChangeAspect="1" noChangeArrowheads="1"/>
          </p:cNvPicPr>
          <p:nvPr/>
        </p:nvPicPr>
        <p:blipFill>
          <a:blip r:embed="rId4"/>
          <a:srcRect l="16517" t="6614" r="15985"/>
          <a:stretch>
            <a:fillRect/>
          </a:stretch>
        </p:blipFill>
        <p:spPr bwMode="auto">
          <a:xfrm>
            <a:off x="142844" y="3857628"/>
            <a:ext cx="1594057" cy="2143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1928794" y="3500438"/>
            <a:ext cx="6357982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Козлов Михаил Петрович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Тренер-преподаватель по шахматам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категория: 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мастер 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</a:rPr>
              <a:t>FIDE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(Тульский политехнический институт, 1985)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инженер-электромеханик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(АНО «ВУЗ «Институт менеджмента, маркетинга и права»)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педагогика и методика преподавания физической культуры и 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34 года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34 года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72" name="Picture 16" descr="&lt;bdo itemprop=fio&gt;Манаенков Владимир Николаевич&lt;/bdo&gt;"/>
          <p:cNvPicPr>
            <a:picLocks noChangeAspect="1" noChangeArrowheads="1"/>
          </p:cNvPicPr>
          <p:nvPr/>
        </p:nvPicPr>
        <p:blipFill>
          <a:blip r:embed="rId2"/>
          <a:srcRect l="9630" r="23736"/>
          <a:stretch>
            <a:fillRect/>
          </a:stretch>
        </p:blipFill>
        <p:spPr bwMode="auto">
          <a:xfrm>
            <a:off x="214282" y="928670"/>
            <a:ext cx="1594961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441" name="Rectangle 18"/>
          <p:cNvSpPr>
            <a:spLocks noChangeArrowheads="1"/>
          </p:cNvSpPr>
          <p:nvPr/>
        </p:nvSpPr>
        <p:spPr bwMode="auto">
          <a:xfrm>
            <a:off x="2000232" y="428604"/>
            <a:ext cx="5929354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Манаенков</a:t>
            </a:r>
            <a:r>
              <a:rPr lang="ru-RU" b="1" dirty="0">
                <a:solidFill>
                  <a:srgbClr val="700000"/>
                </a:solidFill>
              </a:rPr>
              <a:t> Владимир Николаевич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Тренер-преподаватель по шахматам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категория:</a:t>
            </a:r>
            <a:r>
              <a:rPr lang="ru-RU" sz="1400" b="1" dirty="0">
                <a:solidFill>
                  <a:srgbClr val="002060"/>
                </a:solidFill>
                <a:latin typeface="Times New Roman" pitchFamily="18" charset="0"/>
              </a:rPr>
              <a:t> 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высшая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Почётные звания и награды: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Международный мастер ИКЧФ, инструктор 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</a:rPr>
              <a:t>FIDE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, отличник физической культуры и 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(Тульский политехнический институт, 1981)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инженер-механик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40 лет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29 лет</a:t>
            </a:r>
          </a:p>
        </p:txBody>
      </p:sp>
      <p:pic>
        <p:nvPicPr>
          <p:cNvPr id="11" name="Рисунок 10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7" name="Picture 17" descr="&lt;bdo itemprop=fio&gt;Трубицын Иван Сергеевич&lt;/bdo&gt;"/>
          <p:cNvPicPr>
            <a:picLocks noChangeAspect="1" noChangeArrowheads="1"/>
          </p:cNvPicPr>
          <p:nvPr/>
        </p:nvPicPr>
        <p:blipFill>
          <a:blip r:embed="rId4"/>
          <a:srcRect l="18526" r="18365"/>
          <a:stretch>
            <a:fillRect/>
          </a:stretch>
        </p:blipFill>
        <p:spPr bwMode="auto">
          <a:xfrm>
            <a:off x="142844" y="4000504"/>
            <a:ext cx="1661130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19"/>
          <p:cNvSpPr>
            <a:spLocks noChangeArrowheads="1"/>
          </p:cNvSpPr>
          <p:nvPr/>
        </p:nvSpPr>
        <p:spPr bwMode="auto">
          <a:xfrm>
            <a:off x="2000232" y="3857628"/>
            <a:ext cx="6357982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Трубицын</a:t>
            </a:r>
            <a:r>
              <a:rPr lang="ru-RU" b="1" dirty="0">
                <a:solidFill>
                  <a:srgbClr val="700000"/>
                </a:solidFill>
              </a:rPr>
              <a:t> Иван Сергеевич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Тренер-преподаватель по шахматам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мастер 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</a:rPr>
              <a:t>FIDE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(ГОУ ВПО «ТГПУ им. Л.Н. Толстого», 2003)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физики и математики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2018)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21 год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21 год</a:t>
            </a: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Unost_Logo_15q_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3428992" y="0"/>
            <a:ext cx="192882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ШАШКИ</a:t>
            </a:r>
            <a:endParaRPr lang="ru-RU" sz="2400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18" descr="&lt;bdo itemprop=fio&gt;Оксман Борис Моисеевич&lt;/bdo&gt;"/>
          <p:cNvPicPr>
            <a:picLocks noChangeAspect="1" noChangeArrowheads="1"/>
          </p:cNvPicPr>
          <p:nvPr/>
        </p:nvPicPr>
        <p:blipFill>
          <a:blip r:embed="rId3"/>
          <a:srcRect l="9941" t="9718" r="15204"/>
          <a:stretch>
            <a:fillRect/>
          </a:stretch>
        </p:blipFill>
        <p:spPr bwMode="auto">
          <a:xfrm>
            <a:off x="285720" y="857232"/>
            <a:ext cx="1714512" cy="2464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2214546" y="642918"/>
            <a:ext cx="6594534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</a:rPr>
              <a:t>Оксман</a:t>
            </a:r>
            <a:r>
              <a:rPr lang="ru-RU" b="1" dirty="0">
                <a:solidFill>
                  <a:srgbClr val="700000"/>
                </a:solidFill>
              </a:rPr>
              <a:t> Борис Моисеевич</a:t>
            </a:r>
            <a:endParaRPr lang="ru-RU" dirty="0">
              <a:solidFill>
                <a:srgbClr val="700000"/>
              </a:solidFill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шашкам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Почётные звания и награды: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Заслуженный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тренер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России, мастер спорта СССР по шашкам, знак 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«За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заслуги в развитии физической культуры и спорта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»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(ТГПУ им. Л.Н. Толстого, 1972)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истории и обществознания средней школы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(АНО «ВУЗ «Институт менеджмента, маркетинга и права», 2020)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педагогика и методика преподавания физической культуры и 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работы:54 года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45 лет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8" name="Picture 22" descr="DSC04604"/>
          <p:cNvPicPr>
            <a:picLocks noChangeAspect="1" noChangeArrowheads="1"/>
          </p:cNvPicPr>
          <p:nvPr/>
        </p:nvPicPr>
        <p:blipFill>
          <a:blip r:embed="rId4"/>
          <a:srcRect l="35473" t="2999" r="40969" b="75304"/>
          <a:stretch>
            <a:fillRect/>
          </a:stretch>
        </p:blipFill>
        <p:spPr bwMode="auto">
          <a:xfrm>
            <a:off x="357158" y="4143380"/>
            <a:ext cx="1571636" cy="2245194"/>
          </a:xfrm>
          <a:prstGeom prst="rect">
            <a:avLst/>
          </a:prstGeom>
          <a:noFill/>
          <a:effectLst/>
        </p:spPr>
      </p:pic>
      <p:sp>
        <p:nvSpPr>
          <p:cNvPr id="13" name="Rectangle 21"/>
          <p:cNvSpPr>
            <a:spLocks noChangeArrowheads="1"/>
          </p:cNvSpPr>
          <p:nvPr/>
        </p:nvSpPr>
        <p:spPr bwMode="auto">
          <a:xfrm>
            <a:off x="2214546" y="4000504"/>
            <a:ext cx="6143668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Хохлов Юрий Анатольевич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шашкам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категория: 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Среднее профессиональное (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Новомосковский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 колледж физической культуры и спорта, 2006)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педагог по физической культуре и спорту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38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14 лет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143108" y="714356"/>
            <a:ext cx="700089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Ворфоломеев Вадим Петрович</a:t>
            </a:r>
            <a:endParaRPr lang="ru-RU" dirty="0" smtClean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Тренер-преподаватель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Высшее (Тульский ордена трудового красного замени политехнический институт</a:t>
            </a:r>
            <a:r>
              <a:rPr lang="ru-RU" sz="1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1992)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Квалификация: инженер-механик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Переподготовка (ТГПУ им. Л.Н. Толстого,  2018)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Общий стаж работы: 25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Стаж работы по специальности: 17 лет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1" descr="&lt;bdo itemprop=fio&gt;Ворфоломеев Вадим Петрович&lt;/bdo&gt;"/>
          <p:cNvPicPr>
            <a:picLocks noChangeAspect="1" noChangeArrowheads="1"/>
          </p:cNvPicPr>
          <p:nvPr/>
        </p:nvPicPr>
        <p:blipFill>
          <a:blip r:embed="rId3"/>
          <a:srcRect l="6747" r="5546" b="18161"/>
          <a:stretch>
            <a:fillRect/>
          </a:stretch>
        </p:blipFill>
        <p:spPr bwMode="auto">
          <a:xfrm>
            <a:off x="214282" y="857232"/>
            <a:ext cx="1714512" cy="2242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2143108" y="3714752"/>
            <a:ext cx="6858048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Власов Сергей Юрьевич</a:t>
            </a:r>
            <a:endParaRPr lang="ru-RU" dirty="0" smtClean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Почётные звания и награды: мастер спорта СССР по самбо, отличник физической культуры и 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(ТГПУ им. Л.Н. Толстого, 1987)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физической культуры и 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(ТГПУ им. Л.Н. Толстого,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31 год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30 лет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1" name="Рисунок 10" descr="Власов.jpg"/>
          <p:cNvPicPr>
            <a:picLocks noChangeAspect="1"/>
          </p:cNvPicPr>
          <p:nvPr/>
        </p:nvPicPr>
        <p:blipFill>
          <a:blip r:embed="rId4" cstate="print"/>
          <a:srcRect l="9000" t="6250" r="15833" b="12500"/>
          <a:stretch>
            <a:fillRect/>
          </a:stretch>
        </p:blipFill>
        <p:spPr>
          <a:xfrm>
            <a:off x="285720" y="3929065"/>
            <a:ext cx="1785950" cy="253280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000232" y="357166"/>
            <a:ext cx="621510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Минич Екатерина Анатольевна</a:t>
            </a:r>
            <a:endParaRPr lang="ru-RU" dirty="0" smtClean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первая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мастер спорта России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(ТПУ им. Л.Н. Толстого,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магистр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14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9 лет</a:t>
            </a: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5" name="Рисунок 14" descr="LL-AomclGJo.jpg"/>
          <p:cNvPicPr>
            <a:picLocks noChangeAspect="1"/>
          </p:cNvPicPr>
          <p:nvPr/>
        </p:nvPicPr>
        <p:blipFill>
          <a:blip r:embed="rId3" cstate="print"/>
          <a:srcRect l="31482" t="9375" r="33796" b="47916"/>
          <a:stretch>
            <a:fillRect/>
          </a:stretch>
        </p:blipFill>
        <p:spPr>
          <a:xfrm>
            <a:off x="285720" y="500042"/>
            <a:ext cx="1724966" cy="2357454"/>
          </a:xfrm>
          <a:prstGeom prst="rect">
            <a:avLst/>
          </a:prstGeom>
        </p:spPr>
      </p:pic>
      <p:pic>
        <p:nvPicPr>
          <p:cNvPr id="11" name="Рисунок 10" descr="Киселева.jpg"/>
          <p:cNvPicPr>
            <a:picLocks noChangeAspect="1"/>
          </p:cNvPicPr>
          <p:nvPr/>
        </p:nvPicPr>
        <p:blipFill>
          <a:blip r:embed="rId4" cstate="print"/>
          <a:srcRect l="6250" t="6250" r="6250" b="18750"/>
          <a:stretch>
            <a:fillRect/>
          </a:stretch>
        </p:blipFill>
        <p:spPr>
          <a:xfrm>
            <a:off x="214282" y="3500438"/>
            <a:ext cx="1785950" cy="229622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071670" y="3071810"/>
            <a:ext cx="585791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Киселева </a:t>
            </a:r>
            <a:r>
              <a:rPr lang="ru-RU" b="1" dirty="0" err="1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Илона</a:t>
            </a:r>
            <a:r>
              <a:rPr lang="ru-RU" b="1" dirty="0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 Сергеевна</a:t>
            </a:r>
            <a:endParaRPr lang="ru-RU" dirty="0" smtClean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Тренер-преподаватель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Почётное звание: мастер спорта России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Высшее (ФГБУ ВПО «Российский государственный университет физической культуры , спорта, молодёжи и туризма», 2015)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Квалификация: бакалавр (направление: физическая культура)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Высшее (ФГБОУ ВО «ТГПУ им. Л.Н. Толстого», 2018)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Квалификация: магистр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Переподготовка (Томский государственный университет, 2022)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Квалификация: тренер-преподаватель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5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5 лет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14"/>
          <p:cNvSpPr>
            <a:spLocks noChangeArrowheads="1"/>
          </p:cNvSpPr>
          <p:nvPr/>
        </p:nvSpPr>
        <p:spPr bwMode="auto">
          <a:xfrm>
            <a:off x="2214514" y="642918"/>
            <a:ext cx="6929486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Ковях</a:t>
            </a:r>
            <a:r>
              <a:rPr lang="ru-RU" b="1" dirty="0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 Николай Алексеевич</a:t>
            </a:r>
            <a:endParaRPr lang="ru-RU" dirty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категория: первая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Заслуженный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(ТГПУ им. Л.Н. Толстого, 1999)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физической культуры, социальный педагог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24 года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11 лет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8214" name="Picture 22" descr="&lt;bdo itemprop=fio&gt;Лопин Николай Николаевич&lt;/bdo&gt;"/>
          <p:cNvPicPr>
            <a:picLocks noChangeAspect="1" noChangeArrowheads="1"/>
          </p:cNvPicPr>
          <p:nvPr/>
        </p:nvPicPr>
        <p:blipFill>
          <a:blip r:embed="rId2"/>
          <a:srcRect l="17381" r="19967" b="23673"/>
          <a:stretch>
            <a:fillRect/>
          </a:stretch>
        </p:blipFill>
        <p:spPr bwMode="auto">
          <a:xfrm>
            <a:off x="214282" y="3786190"/>
            <a:ext cx="1850585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201" name="Rectangle 23"/>
          <p:cNvSpPr>
            <a:spLocks noChangeArrowheads="1"/>
          </p:cNvSpPr>
          <p:nvPr/>
        </p:nvSpPr>
        <p:spPr bwMode="auto">
          <a:xfrm>
            <a:off x="2214546" y="3571876"/>
            <a:ext cx="6286544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700000"/>
                </a:solidFill>
                <a:latin typeface="+mn-lt"/>
                <a:cs typeface="Times New Roman" pitchFamily="18" charset="0"/>
              </a:rPr>
              <a:t>Лопин</a:t>
            </a:r>
            <a:r>
              <a:rPr lang="ru-RU" b="1" dirty="0">
                <a:solidFill>
                  <a:srgbClr val="700000"/>
                </a:solidFill>
                <a:latin typeface="+mn-lt"/>
                <a:cs typeface="Times New Roman" pitchFamily="18" charset="0"/>
              </a:rPr>
              <a:t> Николай Николаевич</a:t>
            </a:r>
            <a:endParaRPr lang="ru-RU" dirty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мастер спорта СССР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(ТГПУ им. Л.Н. Толстого, 2002)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физической культуры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ТулГУ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», 2018)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31 год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7 лет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8216" name="Picture 24" descr="DSC04630"/>
          <p:cNvPicPr>
            <a:picLocks noChangeAspect="1" noChangeArrowheads="1"/>
          </p:cNvPicPr>
          <p:nvPr/>
        </p:nvPicPr>
        <p:blipFill>
          <a:blip r:embed="rId3"/>
          <a:srcRect l="42241" t="27140" r="28122" b="46417"/>
          <a:stretch>
            <a:fillRect/>
          </a:stretch>
        </p:blipFill>
        <p:spPr bwMode="auto">
          <a:xfrm>
            <a:off x="285720" y="714356"/>
            <a:ext cx="1757751" cy="2357454"/>
          </a:xfrm>
          <a:prstGeom prst="rect">
            <a:avLst/>
          </a:prstGeom>
          <a:noFill/>
          <a:effectLst/>
        </p:spPr>
      </p:pic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285984" y="857232"/>
            <a:ext cx="557216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Пряничникова Елена Николаевна</a:t>
            </a:r>
            <a:endParaRPr lang="ru-RU" dirty="0" smtClean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самбо и дзюдо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Почётные звания: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самбо, мастер спорта России по дзюдо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 ГОУ ВПО «ТГПУ им. Л.Н. Толстого», 2006)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педагог по физической культуре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21 год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4 года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3" name="Рисунок 12" descr="Unost_Logo_15q_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5" name="Рисунок 14" descr="Пряничникова.jpg"/>
          <p:cNvPicPr>
            <a:picLocks noChangeAspect="1"/>
          </p:cNvPicPr>
          <p:nvPr/>
        </p:nvPicPr>
        <p:blipFill>
          <a:blip r:embed="rId3"/>
          <a:srcRect l="11765" r="11765"/>
          <a:stretch>
            <a:fillRect/>
          </a:stretch>
        </p:blipFill>
        <p:spPr>
          <a:xfrm>
            <a:off x="428596" y="500042"/>
            <a:ext cx="1643074" cy="2571683"/>
          </a:xfrm>
          <a:prstGeom prst="rect">
            <a:avLst/>
          </a:prstGeom>
        </p:spPr>
      </p:pic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2357390" y="3643314"/>
            <a:ext cx="678661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  <a:latin typeface="+mn-lt"/>
                <a:cs typeface="Times New Roman" pitchFamily="18" charset="0"/>
              </a:rPr>
              <a:t>Самборский Сергей Владимирович</a:t>
            </a:r>
            <a:endParaRPr lang="ru-RU" dirty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Почётные звания и награды: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Заслуженный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тренер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России, мастер спорта СССР по самбо, отличник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физической культуры и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спорта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(ТГПУ им. Л.Н. Толстого, 1990)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физической культуры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2020)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30лет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27 лет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8" name="Picture 17" descr="&lt;bdo itemprop=fio&gt;Самборский Сергей Владимирович&lt;/bdo&gt;"/>
          <p:cNvPicPr>
            <a:picLocks noChangeAspect="1" noChangeArrowheads="1"/>
          </p:cNvPicPr>
          <p:nvPr/>
        </p:nvPicPr>
        <p:blipFill>
          <a:blip r:embed="rId4"/>
          <a:srcRect l="5000" t="3736" r="10000" b="10338"/>
          <a:stretch>
            <a:fillRect/>
          </a:stretch>
        </p:blipFill>
        <p:spPr bwMode="auto">
          <a:xfrm>
            <a:off x="357158" y="3643314"/>
            <a:ext cx="1928826" cy="2565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18"/>
          <p:cNvSpPr>
            <a:spLocks noChangeArrowheads="1"/>
          </p:cNvSpPr>
          <p:nvPr/>
        </p:nvSpPr>
        <p:spPr bwMode="auto">
          <a:xfrm>
            <a:off x="1857356" y="4000504"/>
            <a:ext cx="67866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2" name="Рисунок 11" descr="Unost_Logo_15q_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4" name="Picture 20" descr="ывыв"/>
          <p:cNvPicPr>
            <a:picLocks noChangeAspect="1" noChangeArrowheads="1"/>
          </p:cNvPicPr>
          <p:nvPr/>
        </p:nvPicPr>
        <p:blipFill>
          <a:blip r:embed="rId3"/>
          <a:srcRect l="34288" t="2019" r="6683" b="53694"/>
          <a:stretch>
            <a:fillRect/>
          </a:stretch>
        </p:blipFill>
        <p:spPr bwMode="auto">
          <a:xfrm>
            <a:off x="285720" y="1142984"/>
            <a:ext cx="1857388" cy="2477429"/>
          </a:xfrm>
          <a:prstGeom prst="rect">
            <a:avLst/>
          </a:prstGeom>
          <a:noFill/>
          <a:effectLst/>
        </p:spPr>
      </p:pic>
      <p:sp>
        <p:nvSpPr>
          <p:cNvPr id="15" name="Прямоугольник 14"/>
          <p:cNvSpPr/>
          <p:nvPr/>
        </p:nvSpPr>
        <p:spPr>
          <a:xfrm>
            <a:off x="2357422" y="928670"/>
            <a:ext cx="6357982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Савин Андрей Сергеевич</a:t>
            </a:r>
            <a:endParaRPr lang="ru-RU" sz="2000" dirty="0" smtClean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первая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мастер спорта России по самбо и дзюдо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(ФГБОУ ВПО «ТГПУ им. Л.Н. Толстого», 2012)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педагог по физической культуре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(ФГБОУ ВО «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ТулГУ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», 2015)</a:t>
            </a:r>
            <a:b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магистр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15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11 лет</a:t>
            </a: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6" name="Рисунок 15" descr="Ретюнский Н..jpg"/>
          <p:cNvPicPr>
            <a:picLocks noChangeAspect="1"/>
          </p:cNvPicPr>
          <p:nvPr/>
        </p:nvPicPr>
        <p:blipFill>
          <a:blip r:embed="rId4" cstate="print"/>
          <a:srcRect l="25000" t="28125" r="26389" b="24693"/>
          <a:stretch>
            <a:fillRect/>
          </a:stretch>
        </p:blipFill>
        <p:spPr>
          <a:xfrm>
            <a:off x="357158" y="4143380"/>
            <a:ext cx="1857388" cy="2403678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285984" y="4143380"/>
            <a:ext cx="500066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Ретюнский</a:t>
            </a:r>
            <a:r>
              <a:rPr lang="ru-RU" b="1" dirty="0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 Никита Сергеевич</a:t>
            </a:r>
            <a:endParaRPr lang="ru-RU" dirty="0" smtClean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(ФГБОУ ВПО «ТГПУ им. Л.Н. Толстого», 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педагог по физической культуре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4 года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2 года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13"/>
          <p:cNvSpPr>
            <a:spLocks noChangeArrowheads="1"/>
          </p:cNvSpPr>
          <p:nvPr/>
        </p:nvSpPr>
        <p:spPr bwMode="auto">
          <a:xfrm>
            <a:off x="1928762" y="357166"/>
            <a:ext cx="7215238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  <a:latin typeface="+mn-lt"/>
                <a:cs typeface="Times New Roman" pitchFamily="18" charset="0"/>
              </a:rPr>
              <a:t>Шишкин Дмитрий Владимирович</a:t>
            </a:r>
            <a:endParaRPr lang="ru-RU" dirty="0">
              <a:solidFill>
                <a:srgbClr val="700000"/>
              </a:solidFill>
              <a:latin typeface="+mn-lt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Почётные звания и награды: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Заслуженный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России по самбо, медаль ордена «За заслуги перед Отечеством» </a:t>
            </a:r>
            <a:r>
              <a:rPr lang="en-US" sz="1400" dirty="0" smtClean="0">
                <a:solidFill>
                  <a:srgbClr val="002060"/>
                </a:solidFill>
                <a:latin typeface="Times New Roman" pitchFamily="18" charset="0"/>
              </a:rPr>
              <a:t>II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 степени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(Российский государственный торгово-экономический университет, 2009)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специалист коммерции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(ГОУ ДПО ТО «Институт повышения квалификации и профессиональной  переподготовки работников образования Тульской области», 2018)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тренер-преподаватель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31 год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6 лет</a:t>
            </a: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2" name="Рисунок 11" descr="Unost_Logo_15q_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3" name="Рисунок 12" descr="15035506000799.jpg"/>
          <p:cNvPicPr>
            <a:picLocks noChangeAspect="1"/>
          </p:cNvPicPr>
          <p:nvPr/>
        </p:nvPicPr>
        <p:blipFill>
          <a:blip r:embed="rId3" cstate="print"/>
          <a:srcRect l="5797" r="7241" b="4223"/>
          <a:stretch>
            <a:fillRect/>
          </a:stretch>
        </p:blipFill>
        <p:spPr>
          <a:xfrm>
            <a:off x="285720" y="428604"/>
            <a:ext cx="1643074" cy="2409842"/>
          </a:xfrm>
          <a:prstGeom prst="rect">
            <a:avLst/>
          </a:prstGeom>
        </p:spPr>
      </p:pic>
      <p:pic>
        <p:nvPicPr>
          <p:cNvPr id="8" name="Рисунок 7" descr="WhatsApp Image 2021-01-28 at 09.35.16.jpeg"/>
          <p:cNvPicPr>
            <a:picLocks noChangeAspect="1"/>
          </p:cNvPicPr>
          <p:nvPr/>
        </p:nvPicPr>
        <p:blipFill>
          <a:blip r:embed="rId4"/>
          <a:srcRect l="17767" t="4590" r="13958" b="23633"/>
          <a:stretch>
            <a:fillRect/>
          </a:stretch>
        </p:blipFill>
        <p:spPr>
          <a:xfrm>
            <a:off x="214282" y="4143380"/>
            <a:ext cx="1643074" cy="2409843"/>
          </a:xfrm>
          <a:prstGeom prst="rect">
            <a:avLst/>
          </a:prstGeom>
        </p:spPr>
      </p:pic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2000232" y="4118789"/>
            <a:ext cx="6858048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  <a:latin typeface="+mn-lt"/>
                <a:cs typeface="Times New Roman" pitchFamily="18" charset="0"/>
              </a:rPr>
              <a:t>Артюшин Алексей </a:t>
            </a:r>
            <a:r>
              <a:rPr lang="ru-RU" b="1" dirty="0" smtClean="0">
                <a:solidFill>
                  <a:srgbClr val="700000"/>
                </a:solidFill>
                <a:latin typeface="+mn-lt"/>
                <a:cs typeface="Times New Roman" pitchFamily="18" charset="0"/>
              </a:rPr>
              <a:t>Викторович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</a:t>
            </a:r>
            <a:r>
              <a:rPr lang="ru-RU" sz="1400" smtClean="0">
                <a:solidFill>
                  <a:srgbClr val="002060"/>
                </a:solidFill>
                <a:latin typeface="Times New Roman" pitchFamily="18" charset="0"/>
              </a:rPr>
              <a:t>по дзюдо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(ГОУ ВПО «Российская правовая академия министерства юстиции РФ», 2007)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юрист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(институт повышения квалификации и профессиональной подготовки работников образования Тульской области, 2018)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21 год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21 год</a:t>
            </a: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57554" y="3571876"/>
            <a:ext cx="17859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ДЗЮДО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 descr="&lt;bdo itemprop=fio&gt;Двоеглазов Павел Вячеславович&lt;/bdo&g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71480"/>
            <a:ext cx="1928826" cy="253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2285984" y="714356"/>
            <a:ext cx="571504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700000"/>
                </a:solidFill>
              </a:rPr>
              <a:t>Двоеглазов</a:t>
            </a:r>
            <a:r>
              <a:rPr lang="ru-RU" b="1" dirty="0" smtClean="0">
                <a:solidFill>
                  <a:srgbClr val="700000"/>
                </a:solidFill>
              </a:rPr>
              <a:t> Павел Вячеславович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</a:t>
            </a:r>
            <a:r>
              <a:rPr lang="ru-RU" sz="1400" smtClean="0">
                <a:solidFill>
                  <a:srgbClr val="002060"/>
                </a:solidFill>
                <a:latin typeface="Times New Roman" pitchFamily="18" charset="0"/>
              </a:rPr>
              <a:t>по дзюдо и самбо</a:t>
            </a:r>
            <a:endParaRPr lang="ru-RU" sz="1400" dirty="0" smtClean="0">
              <a:solidFill>
                <a:srgbClr val="002060"/>
              </a:solidFill>
              <a:latin typeface="Times New Roman" pitchFamily="18" charset="0"/>
            </a:endParaRP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высшая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(ГОУ ВПО «ТГПУ им. Л.Н. Толстого», 2008)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учитель физической культуры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(ТГПУ им. Л.Н. Толстого, 2018)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17 лет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17 лет</a:t>
            </a: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pic>
        <p:nvPicPr>
          <p:cNvPr id="12" name="Рисунок 11" descr="Unost_Logo_15q_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9964" y="1"/>
            <a:ext cx="1434035" cy="1428736"/>
          </a:xfrm>
          <a:prstGeom prst="rect">
            <a:avLst/>
          </a:prstGeom>
        </p:spPr>
      </p:pic>
      <p:pic>
        <p:nvPicPr>
          <p:cNvPr id="14" name="Picture 10" descr="&lt;bdo itemprop=fio&gt;Федин Владимир Владимирович&lt;/bdo&gt;"/>
          <p:cNvPicPr>
            <a:picLocks noChangeAspect="1" noChangeArrowheads="1"/>
          </p:cNvPicPr>
          <p:nvPr/>
        </p:nvPicPr>
        <p:blipFill>
          <a:blip r:embed="rId4"/>
          <a:srcRect l="10000" t="11300" r="10000" b="5833"/>
          <a:stretch>
            <a:fillRect/>
          </a:stretch>
        </p:blipFill>
        <p:spPr bwMode="auto">
          <a:xfrm>
            <a:off x="285720" y="4000503"/>
            <a:ext cx="1857388" cy="2553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2214546" y="3786190"/>
            <a:ext cx="6215106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0000"/>
                </a:solidFill>
              </a:rPr>
              <a:t>Федин Владимир Владимирович</a:t>
            </a:r>
            <a:r>
              <a:rPr lang="ru-RU" dirty="0">
                <a:solidFill>
                  <a:srgbClr val="700000"/>
                </a:solidFill>
              </a:rPr>
              <a:t>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Тренер-преподаватель по дзюдо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Квалификационная категория: вторая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Почётное звание: Заслуженный </a:t>
            </a:r>
            <a:r>
              <a:rPr lang="ru-RU" sz="1400" dirty="0">
                <a:solidFill>
                  <a:srgbClr val="002060"/>
                </a:solidFill>
                <a:latin typeface="Times New Roman" pitchFamily="18" charset="0"/>
              </a:rPr>
              <a:t>мастер спорта России по 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дзюдо и самбо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Образование: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Высшее (</a:t>
            </a:r>
            <a:r>
              <a:rPr lang="ru-RU" sz="1400" dirty="0" err="1" smtClean="0">
                <a:solidFill>
                  <a:srgbClr val="002060"/>
                </a:solidFill>
                <a:latin typeface="Times New Roman" pitchFamily="18" charset="0"/>
              </a:rPr>
              <a:t>ТулГУ</a:t>
            </a:r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, 2009)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специалист по физической культуре и спорту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Переподготовка (ФГБОУ ВО «ТГПУ им. Л.Н. Толстого», 2019)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Квалификация: тренер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Общий стаж работы: 4 года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Times New Roman" pitchFamily="18" charset="0"/>
              </a:rPr>
              <a:t>Стаж работы по специальности: 4 года</a:t>
            </a: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2606</TotalTime>
  <Words>828</Words>
  <Application>Microsoft Office PowerPoint</Application>
  <PresentationFormat>Экран (4:3)</PresentationFormat>
  <Paragraphs>518</Paragraphs>
  <Slides>25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Company>MoBIL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 Windows</cp:lastModifiedBy>
  <cp:revision>294</cp:revision>
  <dcterms:created xsi:type="dcterms:W3CDTF">2019-06-25T06:58:34Z</dcterms:created>
  <dcterms:modified xsi:type="dcterms:W3CDTF">2023-03-13T12:50:24Z</dcterms:modified>
</cp:coreProperties>
</file>